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2DBD7F-5756-45A5-AA22-C6D15E7A1500}" type="datetimeFigureOut">
              <a:rPr lang="en-US" smtClean="0"/>
              <a:pPr/>
              <a:t>11/11/2016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7C030C-4F78-4149-8F91-1B96792CFD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935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7C030C-4F78-4149-8F91-1B96792CFD4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7C030C-4F78-4149-8F91-1B96792CFD4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7C030C-4F78-4149-8F91-1B96792CFD4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7C030C-4F78-4149-8F91-1B96792CFD4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7C030C-4F78-4149-8F91-1B96792CFD4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7C030C-4F78-4149-8F91-1B96792CFD4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7C030C-4F78-4149-8F91-1B96792CFD4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7C030C-4F78-4149-8F91-1B96792CFD4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7C030C-4F78-4149-8F91-1B96792CFD4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7C030C-4F78-4149-8F91-1B96792CFD4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7C030C-4F78-4149-8F91-1B96792CFD4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7C030C-4F78-4149-8F91-1B96792CFD4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7C030C-4F78-4149-8F91-1B96792CFD4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7C030C-4F78-4149-8F91-1B96792CFD4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7C030C-4F78-4149-8F91-1B96792CFD4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7C030C-4F78-4149-8F91-1B96792CFD4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7C030C-4F78-4149-8F91-1B96792CFD4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7C030C-4F78-4149-8F91-1B96792CFD4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7C030C-4F78-4149-8F91-1B96792CFD4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7C030C-4F78-4149-8F91-1B96792CFD4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750EE7C-309B-494E-8916-8BFB077F8B75}" type="datetimeFigureOut">
              <a:rPr lang="en-US" smtClean="0"/>
              <a:pPr/>
              <a:t>11/11/2016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3824DBD-68E1-40F1-90B2-EF799CD0A5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50EE7C-309B-494E-8916-8BFB077F8B75}" type="datetimeFigureOut">
              <a:rPr lang="en-US" smtClean="0"/>
              <a:pPr/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824DBD-68E1-40F1-90B2-EF799CD0A5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50EE7C-309B-494E-8916-8BFB077F8B75}" type="datetimeFigureOut">
              <a:rPr lang="en-US" smtClean="0"/>
              <a:pPr/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824DBD-68E1-40F1-90B2-EF799CD0A5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50EE7C-309B-494E-8916-8BFB077F8B75}" type="datetimeFigureOut">
              <a:rPr lang="en-US" smtClean="0"/>
              <a:pPr/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824DBD-68E1-40F1-90B2-EF799CD0A5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50EE7C-309B-494E-8916-8BFB077F8B75}" type="datetimeFigureOut">
              <a:rPr lang="en-US" smtClean="0"/>
              <a:pPr/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824DBD-68E1-40F1-90B2-EF799CD0A5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50EE7C-309B-494E-8916-8BFB077F8B75}" type="datetimeFigureOut">
              <a:rPr lang="en-US" smtClean="0"/>
              <a:pPr/>
              <a:t>11/11/2016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824DBD-68E1-40F1-90B2-EF799CD0A5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50EE7C-309B-494E-8916-8BFB077F8B75}" type="datetimeFigureOut">
              <a:rPr lang="en-US" smtClean="0"/>
              <a:pPr/>
              <a:t>11/11/2016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824DBD-68E1-40F1-90B2-EF799CD0A5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50EE7C-309B-494E-8916-8BFB077F8B75}" type="datetimeFigureOut">
              <a:rPr lang="en-US" smtClean="0"/>
              <a:pPr/>
              <a:t>11/11/2016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824DBD-68E1-40F1-90B2-EF799CD0A5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50EE7C-309B-494E-8916-8BFB077F8B75}" type="datetimeFigureOut">
              <a:rPr lang="en-US" smtClean="0"/>
              <a:pPr/>
              <a:t>11/11/2016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824DBD-68E1-40F1-90B2-EF799CD0A5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750EE7C-309B-494E-8916-8BFB077F8B75}" type="datetimeFigureOut">
              <a:rPr lang="en-US" smtClean="0"/>
              <a:pPr/>
              <a:t>11/11/2016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824DBD-68E1-40F1-90B2-EF799CD0A5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750EE7C-309B-494E-8916-8BFB077F8B75}" type="datetimeFigureOut">
              <a:rPr lang="en-US" smtClean="0"/>
              <a:pPr/>
              <a:t>11/11/2016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3824DBD-68E1-40F1-90B2-EF799CD0A5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750EE7C-309B-494E-8916-8BFB077F8B75}" type="datetimeFigureOut">
              <a:rPr lang="en-US" smtClean="0"/>
              <a:pPr/>
              <a:t>11/11/2016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3824DBD-68E1-40F1-90B2-EF799CD0A5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371599"/>
          </a:xfrm>
        </p:spPr>
        <p:txBody>
          <a:bodyPr>
            <a:noAutofit/>
          </a:bodyPr>
          <a:lstStyle/>
          <a:p>
            <a:pPr algn="ctr"/>
            <a:r>
              <a:rPr lang="en-US" sz="2400" dirty="0" err="1" smtClean="0">
                <a:latin typeface="Century Schoolbook" pitchFamily="18" charset="0"/>
              </a:rPr>
              <a:t>Dawlada</a:t>
            </a:r>
            <a:r>
              <a:rPr lang="en-US" sz="2400" dirty="0" smtClean="0">
                <a:latin typeface="Century Schoolbook" pitchFamily="18" charset="0"/>
              </a:rPr>
              <a:t> </a:t>
            </a:r>
            <a:r>
              <a:rPr lang="en-US" sz="2400" dirty="0" err="1" smtClean="0">
                <a:latin typeface="Century Schoolbook" pitchFamily="18" charset="0"/>
              </a:rPr>
              <a:t>Deegaanka</a:t>
            </a:r>
            <a:r>
              <a:rPr lang="en-US" sz="2400" dirty="0" smtClean="0">
                <a:latin typeface="Century Schoolbook" pitchFamily="18" charset="0"/>
              </a:rPr>
              <a:t> </a:t>
            </a:r>
            <a:r>
              <a:rPr lang="en-US" sz="2400" dirty="0" err="1" smtClean="0">
                <a:latin typeface="Century Schoolbook" pitchFamily="18" charset="0"/>
              </a:rPr>
              <a:t>Soomaalida</a:t>
            </a:r>
            <a:r>
              <a:rPr lang="en-US" sz="2400" dirty="0" smtClean="0">
                <a:latin typeface="Century Schoolbook" pitchFamily="18" charset="0"/>
              </a:rPr>
              <a:t> </a:t>
            </a:r>
            <a:r>
              <a:rPr lang="en-US" sz="2400" dirty="0" err="1" smtClean="0">
                <a:latin typeface="Century Schoolbook" pitchFamily="18" charset="0"/>
              </a:rPr>
              <a:t>itoobiya</a:t>
            </a:r>
            <a:r>
              <a:rPr lang="en-US" sz="2400" dirty="0" smtClean="0">
                <a:latin typeface="Century Schoolbook" pitchFamily="18" charset="0"/>
              </a:rPr>
              <a:t> </a:t>
            </a:r>
            <a:br>
              <a:rPr lang="en-US" sz="2400" dirty="0" smtClean="0">
                <a:latin typeface="Century Schoolbook" pitchFamily="18" charset="0"/>
              </a:rPr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47800"/>
            <a:ext cx="6400800" cy="4572000"/>
          </a:xfrm>
        </p:spPr>
        <p:txBody>
          <a:bodyPr>
            <a:normAutofit/>
          </a:bodyPr>
          <a:lstStyle/>
          <a:p>
            <a:pPr algn="ctr"/>
            <a:r>
              <a:rPr lang="en-US" sz="1800" b="1" dirty="0" err="1" smtClean="0">
                <a:latin typeface="Century Schoolbook" pitchFamily="18" charset="0"/>
              </a:rPr>
              <a:t>Xafiiska</a:t>
            </a:r>
            <a:r>
              <a:rPr lang="en-US" sz="1800" b="1" dirty="0" smtClean="0">
                <a:latin typeface="Century Schoolbook" pitchFamily="18" charset="0"/>
              </a:rPr>
              <a:t> </a:t>
            </a:r>
            <a:r>
              <a:rPr lang="en-US" sz="1800" b="1" dirty="0" err="1" smtClean="0">
                <a:latin typeface="Century Schoolbook" pitchFamily="18" charset="0"/>
              </a:rPr>
              <a:t>Ariamaha</a:t>
            </a:r>
            <a:r>
              <a:rPr lang="en-US" sz="1800" b="1" dirty="0" smtClean="0">
                <a:latin typeface="Century Schoolbook" pitchFamily="18" charset="0"/>
              </a:rPr>
              <a:t> </a:t>
            </a:r>
            <a:r>
              <a:rPr lang="en-US" sz="1800" b="1" dirty="0" err="1" smtClean="0">
                <a:latin typeface="Century Schoolbook" pitchFamily="18" charset="0"/>
              </a:rPr>
              <a:t>Haweenka,caruurta</a:t>
            </a:r>
            <a:r>
              <a:rPr lang="en-US" sz="1800" b="1" dirty="0" smtClean="0">
                <a:latin typeface="Century Schoolbook" pitchFamily="18" charset="0"/>
              </a:rPr>
              <a:t> </a:t>
            </a:r>
            <a:r>
              <a:rPr lang="en-US" sz="1800" b="1" dirty="0" err="1" smtClean="0">
                <a:latin typeface="Century Schoolbook" pitchFamily="18" charset="0"/>
              </a:rPr>
              <a:t>iyo</a:t>
            </a:r>
            <a:r>
              <a:rPr lang="en-US" sz="1800" b="1" dirty="0" smtClean="0">
                <a:latin typeface="Century Schoolbook" pitchFamily="18" charset="0"/>
              </a:rPr>
              <a:t> </a:t>
            </a:r>
            <a:r>
              <a:rPr lang="en-US" sz="1800" b="1" dirty="0" err="1" smtClean="0">
                <a:latin typeface="Century Schoolbook" pitchFamily="18" charset="0"/>
              </a:rPr>
              <a:t>dhalinyarada</a:t>
            </a:r>
            <a:r>
              <a:rPr lang="en-US" sz="2200" b="1" dirty="0" smtClean="0">
                <a:latin typeface="Century Schoolbook" pitchFamily="18" charset="0"/>
              </a:rPr>
              <a:t> </a:t>
            </a:r>
          </a:p>
          <a:p>
            <a:endParaRPr lang="en-US" b="1" dirty="0" smtClean="0">
              <a:latin typeface="Century Schoolbook" pitchFamily="18" charset="0"/>
            </a:endParaRPr>
          </a:p>
          <a:p>
            <a:pPr algn="ctr"/>
            <a:r>
              <a:rPr lang="en-US" sz="1600" b="1" dirty="0" err="1" smtClean="0">
                <a:latin typeface="Century Schoolbook" pitchFamily="18" charset="0"/>
              </a:rPr>
              <a:t>Guurka</a:t>
            </a:r>
            <a:r>
              <a:rPr lang="en-US" sz="1600" b="1" dirty="0" smtClean="0">
                <a:latin typeface="Century Schoolbook" pitchFamily="18" charset="0"/>
              </a:rPr>
              <a:t> </a:t>
            </a:r>
            <a:r>
              <a:rPr lang="en-US" sz="1600" b="1" dirty="0" err="1" smtClean="0">
                <a:latin typeface="Century Schoolbook" pitchFamily="18" charset="0"/>
              </a:rPr>
              <a:t>Khasabka</a:t>
            </a:r>
            <a:r>
              <a:rPr lang="en-US" sz="1600" b="1" dirty="0" smtClean="0">
                <a:latin typeface="Century Schoolbook" pitchFamily="18" charset="0"/>
              </a:rPr>
              <a:t> ah </a:t>
            </a:r>
            <a:r>
              <a:rPr lang="en-US" sz="1600" b="1" dirty="0" err="1" smtClean="0">
                <a:latin typeface="Century Schoolbook" pitchFamily="18" charset="0"/>
              </a:rPr>
              <a:t>iyo</a:t>
            </a:r>
            <a:r>
              <a:rPr lang="en-US" sz="1600" b="1" dirty="0" smtClean="0">
                <a:latin typeface="Century Schoolbook" pitchFamily="18" charset="0"/>
              </a:rPr>
              <a:t> </a:t>
            </a:r>
          </a:p>
          <a:p>
            <a:pPr algn="ctr"/>
            <a:r>
              <a:rPr lang="en-US" sz="1600" b="1" dirty="0" err="1" smtClean="0">
                <a:latin typeface="Century Schoolbook" pitchFamily="18" charset="0"/>
              </a:rPr>
              <a:t>Fara-xumamaynta</a:t>
            </a:r>
            <a:r>
              <a:rPr lang="en-US" sz="1600" b="1" dirty="0" smtClean="0">
                <a:latin typeface="Century Schoolbook" pitchFamily="18" charset="0"/>
              </a:rPr>
              <a:t> </a:t>
            </a:r>
            <a:r>
              <a:rPr lang="en-US" sz="1600" b="1" dirty="0" err="1" smtClean="0">
                <a:latin typeface="Century Schoolbook" pitchFamily="18" charset="0"/>
              </a:rPr>
              <a:t>Gabdhah</a:t>
            </a:r>
            <a:r>
              <a:rPr lang="en-US" sz="1200" b="1" dirty="0" err="1" smtClean="0">
                <a:latin typeface="Century Schoolbook" pitchFamily="18" charset="0"/>
              </a:rPr>
              <a:t>a</a:t>
            </a:r>
            <a:endParaRPr lang="en-US" sz="1200" b="1" dirty="0" smtClean="0">
              <a:latin typeface="Century Schoolbook" pitchFamily="18" charset="0"/>
            </a:endParaRPr>
          </a:p>
          <a:p>
            <a:endParaRPr lang="en-US" sz="1600" b="1" dirty="0" smtClean="0">
              <a:latin typeface="Century Schoolbook" pitchFamily="18" charset="0"/>
            </a:endParaRPr>
          </a:p>
          <a:p>
            <a:endParaRPr lang="en-US" sz="1600" b="1" dirty="0" smtClean="0">
              <a:latin typeface="Century Schoolbook" pitchFamily="18" charset="0"/>
            </a:endParaRPr>
          </a:p>
          <a:p>
            <a:endParaRPr lang="en-US" sz="1600" b="1" dirty="0" smtClean="0">
              <a:latin typeface="Century Schoolbook" pitchFamily="18" charset="0"/>
            </a:endParaRPr>
          </a:p>
          <a:p>
            <a:endParaRPr lang="en-US" sz="1600" b="1" dirty="0" smtClean="0">
              <a:latin typeface="Century Schoolbook" pitchFamily="18" charset="0"/>
            </a:endParaRPr>
          </a:p>
          <a:p>
            <a:pPr algn="l"/>
            <a:r>
              <a:rPr lang="en-US" sz="1400" b="1" dirty="0" err="1" smtClean="0">
                <a:latin typeface="Century Schoolbook" pitchFamily="18" charset="0"/>
              </a:rPr>
              <a:t>Diyaariye</a:t>
            </a:r>
            <a:r>
              <a:rPr lang="en-US" sz="1400" b="1" dirty="0" smtClean="0">
                <a:latin typeface="Century Schoolbook" pitchFamily="18" charset="0"/>
              </a:rPr>
              <a:t>:</a:t>
            </a:r>
          </a:p>
          <a:p>
            <a:pPr algn="l"/>
            <a:r>
              <a:rPr lang="en-US" sz="1600" b="1" dirty="0" smtClean="0">
                <a:latin typeface="Century Schoolbook" pitchFamily="18" charset="0"/>
              </a:rPr>
              <a:t>C/</a:t>
            </a:r>
            <a:r>
              <a:rPr lang="en-US" sz="1600" b="1" dirty="0" err="1" smtClean="0">
                <a:latin typeface="Century Schoolbook" pitchFamily="18" charset="0"/>
              </a:rPr>
              <a:t>kaamil</a:t>
            </a:r>
            <a:r>
              <a:rPr lang="en-US" sz="1600" b="1" dirty="0" smtClean="0">
                <a:latin typeface="Century Schoolbook" pitchFamily="18" charset="0"/>
              </a:rPr>
              <a:t> </a:t>
            </a:r>
            <a:r>
              <a:rPr lang="en-US" sz="1600" b="1" dirty="0" err="1" smtClean="0">
                <a:latin typeface="Century Schoolbook" pitchFamily="18" charset="0"/>
              </a:rPr>
              <a:t>Sheekh</a:t>
            </a:r>
            <a:r>
              <a:rPr lang="en-US" sz="1600" b="1" dirty="0" smtClean="0">
                <a:latin typeface="Century Schoolbook" pitchFamily="18" charset="0"/>
              </a:rPr>
              <a:t> </a:t>
            </a:r>
            <a:r>
              <a:rPr lang="en-US" sz="1600" b="1" dirty="0" err="1" smtClean="0">
                <a:latin typeface="Century Schoolbook" pitchFamily="18" charset="0"/>
              </a:rPr>
              <a:t>Maxamed</a:t>
            </a:r>
            <a:endParaRPr lang="en-US" sz="1600" b="1" dirty="0" smtClean="0">
              <a:latin typeface="Century Schoolbook" pitchFamily="18" charset="0"/>
            </a:endParaRPr>
          </a:p>
          <a:p>
            <a:endParaRPr lang="en-US" b="1" dirty="0" smtClean="0">
              <a:latin typeface="Century Schoolbook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/>
              <a:t>Haddii</a:t>
            </a:r>
            <a:r>
              <a:rPr lang="en-US" dirty="0"/>
              <a:t> ay </a:t>
            </a:r>
            <a:r>
              <a:rPr lang="en-US" dirty="0" err="1"/>
              <a:t>diidana</a:t>
            </a:r>
            <a:r>
              <a:rPr lang="en-US" dirty="0"/>
              <a:t> </a:t>
            </a:r>
            <a:r>
              <a:rPr lang="en-US" dirty="0" err="1"/>
              <a:t>waxay</a:t>
            </a:r>
            <a:r>
              <a:rPr lang="en-US" dirty="0"/>
              <a:t> la </a:t>
            </a:r>
            <a:r>
              <a:rPr lang="en-US" dirty="0" err="1"/>
              <a:t>kulantaa</a:t>
            </a:r>
            <a:r>
              <a:rPr lang="en-US" dirty="0"/>
              <a:t> </a:t>
            </a:r>
            <a:r>
              <a:rPr lang="en-US" dirty="0" err="1"/>
              <a:t>waxyaalo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oo</a:t>
            </a:r>
            <a:r>
              <a:rPr lang="en-US" dirty="0"/>
              <a:t> ay ka mid </a:t>
            </a:r>
            <a:r>
              <a:rPr lang="en-US" dirty="0" err="1"/>
              <a:t>yihiin</a:t>
            </a:r>
            <a:r>
              <a:rPr lang="en-US" dirty="0"/>
              <a:t>:-  </a:t>
            </a:r>
          </a:p>
          <a:p>
            <a:pPr lvl="0"/>
            <a:r>
              <a:rPr lang="en-US" dirty="0"/>
              <a:t>in </a:t>
            </a:r>
            <a:r>
              <a:rPr lang="en-US" dirty="0" err="1"/>
              <a:t>laga</a:t>
            </a:r>
            <a:r>
              <a:rPr lang="en-US" dirty="0"/>
              <a:t> </a:t>
            </a:r>
            <a:r>
              <a:rPr lang="en-US" dirty="0" err="1"/>
              <a:t>caydhsho</a:t>
            </a:r>
            <a:r>
              <a:rPr lang="en-US" dirty="0"/>
              <a:t>/</a:t>
            </a:r>
            <a:r>
              <a:rPr lang="en-US" dirty="0" err="1"/>
              <a:t>eryo</a:t>
            </a:r>
            <a:r>
              <a:rPr lang="en-US" dirty="0"/>
              <a:t>  </a:t>
            </a:r>
            <a:r>
              <a:rPr lang="en-US" dirty="0" err="1"/>
              <a:t>shaqadii</a:t>
            </a:r>
            <a:r>
              <a:rPr lang="en-US" dirty="0"/>
              <a:t>  </a:t>
            </a:r>
            <a:r>
              <a:rPr lang="en-US" dirty="0" err="1"/>
              <a:t>ama</a:t>
            </a:r>
            <a:r>
              <a:rPr lang="en-US" dirty="0"/>
              <a:t> </a:t>
            </a:r>
            <a:r>
              <a:rPr lang="en-US" dirty="0" err="1"/>
              <a:t>waxbarashadii</a:t>
            </a:r>
            <a:endParaRPr lang="en-US" dirty="0"/>
          </a:p>
          <a:p>
            <a:pPr lvl="0"/>
            <a:r>
              <a:rPr lang="en-US" dirty="0" err="1"/>
              <a:t>Inay</a:t>
            </a:r>
            <a:r>
              <a:rPr lang="en-US" dirty="0"/>
              <a:t> </a:t>
            </a:r>
            <a:r>
              <a:rPr lang="en-US" dirty="0" err="1"/>
              <a:t>waydo</a:t>
            </a:r>
            <a:r>
              <a:rPr lang="en-US" dirty="0"/>
              <a:t> </a:t>
            </a:r>
            <a:r>
              <a:rPr lang="en-US" dirty="0" err="1"/>
              <a:t>wixii</a:t>
            </a:r>
            <a:r>
              <a:rPr lang="en-US" dirty="0"/>
              <a:t> ay </a:t>
            </a:r>
            <a:r>
              <a:rPr lang="en-US" dirty="0" err="1"/>
              <a:t>shaqaysatay</a:t>
            </a:r>
            <a:r>
              <a:rPr lang="en-US" dirty="0"/>
              <a:t> </a:t>
            </a:r>
            <a:r>
              <a:rPr lang="en-US" dirty="0" err="1"/>
              <a:t>sida</a:t>
            </a:r>
            <a:r>
              <a:rPr lang="en-US" dirty="0"/>
              <a:t> </a:t>
            </a:r>
            <a:r>
              <a:rPr lang="en-US" dirty="0" err="1"/>
              <a:t>lacagta</a:t>
            </a:r>
            <a:r>
              <a:rPr lang="en-US" dirty="0"/>
              <a:t> </a:t>
            </a:r>
            <a:r>
              <a:rPr lang="en-US" dirty="0" err="1"/>
              <a:t>ama</a:t>
            </a:r>
            <a:r>
              <a:rPr lang="en-US" dirty="0"/>
              <a:t> </a:t>
            </a:r>
            <a:r>
              <a:rPr lang="en-US" dirty="0" err="1"/>
              <a:t>natiijada</a:t>
            </a:r>
            <a:r>
              <a:rPr lang="en-US" dirty="0"/>
              <a:t> </a:t>
            </a:r>
            <a:r>
              <a:rPr lang="en-US" dirty="0" err="1"/>
              <a:t>imtixaanka</a:t>
            </a:r>
            <a:r>
              <a:rPr lang="en-US" dirty="0"/>
              <a:t> </a:t>
            </a:r>
          </a:p>
          <a:p>
            <a:pPr lvl="0"/>
            <a:r>
              <a:rPr lang="en-US" dirty="0"/>
              <a:t>In </a:t>
            </a:r>
            <a:r>
              <a:rPr lang="en-US" dirty="0" err="1"/>
              <a:t>lacaayo</a:t>
            </a:r>
            <a:r>
              <a:rPr lang="en-US" dirty="0"/>
              <a:t> </a:t>
            </a:r>
            <a:r>
              <a:rPr lang="en-US" dirty="0" err="1"/>
              <a:t>ama</a:t>
            </a:r>
            <a:r>
              <a:rPr lang="en-US" dirty="0"/>
              <a:t> la </a:t>
            </a:r>
            <a:r>
              <a:rPr lang="en-US" dirty="0" err="1"/>
              <a:t>ceebeeyo</a:t>
            </a:r>
            <a:endParaRPr lang="en-US" dirty="0"/>
          </a:p>
          <a:p>
            <a:pPr lvl="0"/>
            <a:r>
              <a:rPr lang="en-US" dirty="0"/>
              <a:t>In la </a:t>
            </a:r>
            <a:r>
              <a:rPr lang="en-US" dirty="0" err="1"/>
              <a:t>garaaco</a:t>
            </a:r>
            <a:r>
              <a:rPr lang="en-US" dirty="0"/>
              <a:t> </a:t>
            </a:r>
            <a:r>
              <a:rPr lang="en-US" dirty="0" err="1"/>
              <a:t>ama</a:t>
            </a:r>
            <a:r>
              <a:rPr lang="en-US" dirty="0"/>
              <a:t> </a:t>
            </a:r>
            <a:r>
              <a:rPr lang="en-US" dirty="0" err="1"/>
              <a:t>xataa</a:t>
            </a:r>
            <a:r>
              <a:rPr lang="en-US" dirty="0"/>
              <a:t> </a:t>
            </a:r>
          </a:p>
          <a:p>
            <a:pPr lvl="0"/>
            <a:r>
              <a:rPr lang="en-US" dirty="0"/>
              <a:t>In </a:t>
            </a:r>
            <a:r>
              <a:rPr lang="en-US" dirty="0" err="1"/>
              <a:t>fara-xumayn</a:t>
            </a:r>
            <a:r>
              <a:rPr lang="en-US" dirty="0"/>
              <a:t> </a:t>
            </a:r>
            <a:r>
              <a:rPr lang="en-US" dirty="0" err="1"/>
              <a:t>loo</a:t>
            </a:r>
            <a:r>
              <a:rPr lang="en-US" dirty="0"/>
              <a:t> </a:t>
            </a:r>
            <a:r>
              <a:rPr lang="en-US" dirty="0" err="1"/>
              <a:t>gayto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Fara</a:t>
            </a:r>
            <a:r>
              <a:rPr lang="en-US" dirty="0"/>
              <a:t> </a:t>
            </a:r>
            <a:r>
              <a:rPr lang="en-US" dirty="0" err="1"/>
              <a:t>xumaynta</a:t>
            </a:r>
            <a:r>
              <a:rPr lang="en-US" dirty="0"/>
              <a:t> </a:t>
            </a:r>
            <a:r>
              <a:rPr lang="en-US" dirty="0" err="1"/>
              <a:t>loo</a:t>
            </a:r>
            <a:r>
              <a:rPr lang="en-US" dirty="0"/>
              <a:t> </a:t>
            </a:r>
            <a:r>
              <a:rPr lang="en-US" dirty="0" err="1"/>
              <a:t>gaysto</a:t>
            </a:r>
            <a:r>
              <a:rPr lang="en-US" dirty="0"/>
              <a:t> </a:t>
            </a:r>
            <a:r>
              <a:rPr lang="en-US" dirty="0" err="1"/>
              <a:t>haweenka</a:t>
            </a:r>
            <a:r>
              <a:rPr lang="en-US" dirty="0"/>
              <a:t> </a:t>
            </a:r>
            <a:r>
              <a:rPr lang="en-US" dirty="0" err="1"/>
              <a:t>aad</a:t>
            </a:r>
            <a:r>
              <a:rPr lang="en-US" dirty="0"/>
              <a:t> </a:t>
            </a:r>
            <a:r>
              <a:rPr lang="en-US" dirty="0" err="1"/>
              <a:t>ayay</a:t>
            </a:r>
            <a:r>
              <a:rPr lang="en-US" dirty="0"/>
              <a:t> u </a:t>
            </a:r>
            <a:r>
              <a:rPr lang="en-US" dirty="0" err="1"/>
              <a:t>fara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yihiin</a:t>
            </a:r>
            <a:r>
              <a:rPr lang="en-US" dirty="0"/>
              <a:t>. </a:t>
            </a:r>
            <a:r>
              <a:rPr lang="en-US" dirty="0" err="1"/>
              <a:t>Sidoo</a:t>
            </a:r>
            <a:r>
              <a:rPr lang="en-US" dirty="0"/>
              <a:t> kale </a:t>
            </a:r>
            <a:r>
              <a:rPr lang="en-US" dirty="0" err="1"/>
              <a:t>danbiyada</a:t>
            </a:r>
            <a:r>
              <a:rPr lang="en-US" dirty="0"/>
              <a:t> </a:t>
            </a:r>
            <a:r>
              <a:rPr lang="en-US" dirty="0" err="1"/>
              <a:t>faraxumayntu</a:t>
            </a:r>
            <a:r>
              <a:rPr lang="en-US" dirty="0"/>
              <a:t> way </a:t>
            </a:r>
            <a:r>
              <a:rPr lang="en-US" dirty="0" err="1"/>
              <a:t>kala</a:t>
            </a:r>
            <a:r>
              <a:rPr lang="en-US" dirty="0"/>
              <a:t> </a:t>
            </a:r>
            <a:r>
              <a:rPr lang="en-US" dirty="0" err="1"/>
              <a:t>culusyihiin</a:t>
            </a:r>
            <a:r>
              <a:rPr lang="en-US" dirty="0"/>
              <a:t>. </a:t>
            </a:r>
            <a:r>
              <a:rPr lang="en-US" dirty="0" err="1"/>
              <a:t>Waxaana</a:t>
            </a:r>
            <a:r>
              <a:rPr lang="en-US" dirty="0"/>
              <a:t> ka mid ah </a:t>
            </a:r>
            <a:r>
              <a:rPr lang="en-US" dirty="0" err="1"/>
              <a:t>kufsiga</a:t>
            </a:r>
            <a:r>
              <a:rPr lang="en-US" dirty="0"/>
              <a:t>, </a:t>
            </a:r>
            <a:r>
              <a:rPr lang="en-US" dirty="0" err="1"/>
              <a:t>dilka</a:t>
            </a:r>
            <a:r>
              <a:rPr lang="en-US" dirty="0"/>
              <a:t> IWM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 </a:t>
            </a:r>
            <a:br>
              <a:rPr lang="en-US" dirty="0"/>
            </a:br>
            <a:r>
              <a:rPr lang="en-US" dirty="0" smtClean="0"/>
              <a:t>III- </a:t>
            </a:r>
            <a:r>
              <a:rPr lang="en-US" b="1" dirty="0" err="1" smtClean="0"/>
              <a:t>Fara-xumaynta</a:t>
            </a:r>
            <a:r>
              <a:rPr lang="en-US" b="1" dirty="0" smtClean="0"/>
              <a:t>  </a:t>
            </a:r>
            <a:r>
              <a:rPr lang="en-US" b="1" dirty="0" err="1"/>
              <a:t>Haweenka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Fara</a:t>
            </a:r>
            <a:r>
              <a:rPr lang="en-US" dirty="0"/>
              <a:t> </a:t>
            </a:r>
            <a:r>
              <a:rPr lang="en-US" dirty="0" err="1"/>
              <a:t>xumaynta</a:t>
            </a:r>
            <a:r>
              <a:rPr lang="en-US" dirty="0"/>
              <a:t> </a:t>
            </a:r>
            <a:r>
              <a:rPr lang="en-US" dirty="0" err="1"/>
              <a:t>ugu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ee had </a:t>
            </a:r>
            <a:r>
              <a:rPr lang="en-US" dirty="0" err="1"/>
              <a:t>iyo</a:t>
            </a:r>
            <a:r>
              <a:rPr lang="en-US" dirty="0"/>
              <a:t> jeer </a:t>
            </a:r>
            <a:r>
              <a:rPr lang="en-US" dirty="0" err="1"/>
              <a:t>loo</a:t>
            </a:r>
            <a:r>
              <a:rPr lang="en-US" dirty="0"/>
              <a:t> </a:t>
            </a:r>
            <a:r>
              <a:rPr lang="en-US" dirty="0" err="1"/>
              <a:t>gaysto</a:t>
            </a:r>
            <a:r>
              <a:rPr lang="en-US" dirty="0"/>
              <a:t> </a:t>
            </a:r>
            <a:r>
              <a:rPr lang="en-US" dirty="0" err="1"/>
              <a:t>haweenka</a:t>
            </a:r>
            <a:r>
              <a:rPr lang="en-US" dirty="0"/>
              <a:t> </a:t>
            </a:r>
            <a:r>
              <a:rPr lang="en-US" dirty="0" err="1"/>
              <a:t>waa</a:t>
            </a:r>
            <a:r>
              <a:rPr lang="en-US" dirty="0"/>
              <a:t> </a:t>
            </a:r>
            <a:r>
              <a:rPr lang="en-US" dirty="0" err="1"/>
              <a:t>kufsi</a:t>
            </a:r>
            <a:r>
              <a:rPr lang="en-US" dirty="0"/>
              <a:t>. </a:t>
            </a:r>
            <a:r>
              <a:rPr lang="en-US" dirty="0" err="1"/>
              <a:t>Inkasta</a:t>
            </a:r>
            <a:r>
              <a:rPr lang="en-US" dirty="0"/>
              <a:t> </a:t>
            </a:r>
            <a:r>
              <a:rPr lang="en-US" dirty="0" err="1"/>
              <a:t>oo</a:t>
            </a:r>
            <a:r>
              <a:rPr lang="en-US" dirty="0"/>
              <a:t> </a:t>
            </a:r>
            <a:r>
              <a:rPr lang="en-US" dirty="0" err="1"/>
              <a:t>sharciyo</a:t>
            </a:r>
            <a:r>
              <a:rPr lang="en-US" dirty="0"/>
              <a:t> </a:t>
            </a:r>
            <a:r>
              <a:rPr lang="en-US" dirty="0" err="1"/>
              <a:t>adag</a:t>
            </a:r>
            <a:r>
              <a:rPr lang="en-US" dirty="0"/>
              <a:t> </a:t>
            </a:r>
            <a:r>
              <a:rPr lang="en-US" dirty="0" err="1"/>
              <a:t>laga</a:t>
            </a:r>
            <a:r>
              <a:rPr lang="en-US" dirty="0"/>
              <a:t> </a:t>
            </a:r>
            <a:r>
              <a:rPr lang="en-US" dirty="0" err="1"/>
              <a:t>soo</a:t>
            </a:r>
            <a:r>
              <a:rPr lang="en-US" dirty="0"/>
              <a:t> </a:t>
            </a:r>
            <a:r>
              <a:rPr lang="en-US" dirty="0" err="1"/>
              <a:t>saaray</a:t>
            </a:r>
            <a:r>
              <a:rPr lang="en-US" dirty="0"/>
              <a:t> </a:t>
            </a:r>
            <a:r>
              <a:rPr lang="en-US" dirty="0" err="1"/>
              <a:t>kufsiga</a:t>
            </a:r>
            <a:r>
              <a:rPr lang="en-US" dirty="0"/>
              <a:t> </a:t>
            </a:r>
            <a:r>
              <a:rPr lang="en-US" dirty="0" err="1"/>
              <a:t>oo</a:t>
            </a:r>
            <a:r>
              <a:rPr lang="en-US" dirty="0"/>
              <a:t> </a:t>
            </a:r>
            <a:r>
              <a:rPr lang="en-US" dirty="0" err="1"/>
              <a:t>ciddii</a:t>
            </a:r>
            <a:r>
              <a:rPr lang="en-US" dirty="0"/>
              <a:t> </a:t>
            </a:r>
            <a:r>
              <a:rPr lang="en-US" dirty="0" err="1"/>
              <a:t>ku</a:t>
            </a:r>
            <a:r>
              <a:rPr lang="en-US" dirty="0"/>
              <a:t> </a:t>
            </a:r>
            <a:r>
              <a:rPr lang="en-US" dirty="0" err="1"/>
              <a:t>kacda</a:t>
            </a:r>
            <a:r>
              <a:rPr lang="en-US" dirty="0"/>
              <a:t> </a:t>
            </a:r>
            <a:r>
              <a:rPr lang="en-US" dirty="0" err="1"/>
              <a:t>larabo</a:t>
            </a:r>
            <a:r>
              <a:rPr lang="en-US" dirty="0"/>
              <a:t> in la </a:t>
            </a:r>
            <a:r>
              <a:rPr lang="en-US" dirty="0" err="1"/>
              <a:t>mariyo</a:t>
            </a:r>
            <a:r>
              <a:rPr lang="en-US" dirty="0"/>
              <a:t> </a:t>
            </a:r>
            <a:r>
              <a:rPr lang="en-US" dirty="0" err="1"/>
              <a:t>ciqaabtiisa</a:t>
            </a:r>
            <a:r>
              <a:rPr lang="en-US" dirty="0"/>
              <a:t>, </a:t>
            </a:r>
            <a:r>
              <a:rPr lang="en-US" dirty="0" err="1"/>
              <a:t>haddana</a:t>
            </a:r>
            <a:r>
              <a:rPr lang="en-US" dirty="0"/>
              <a:t> </a:t>
            </a:r>
            <a:r>
              <a:rPr lang="en-US" dirty="0" err="1"/>
              <a:t>wali</a:t>
            </a:r>
            <a:r>
              <a:rPr lang="en-US" dirty="0"/>
              <a:t> </a:t>
            </a:r>
            <a:r>
              <a:rPr lang="en-US" dirty="0" err="1"/>
              <a:t>markasta</a:t>
            </a:r>
            <a:r>
              <a:rPr lang="en-US" dirty="0"/>
              <a:t> </a:t>
            </a:r>
            <a:r>
              <a:rPr lang="en-US" dirty="0" err="1"/>
              <a:t>wuu</a:t>
            </a:r>
            <a:r>
              <a:rPr lang="en-US" dirty="0"/>
              <a:t> </a:t>
            </a:r>
            <a:r>
              <a:rPr lang="en-US" dirty="0" err="1"/>
              <a:t>dhacaa</a:t>
            </a:r>
            <a:r>
              <a:rPr lang="en-US" dirty="0"/>
              <a:t> </a:t>
            </a:r>
            <a:r>
              <a:rPr lang="en-US" dirty="0" err="1"/>
              <a:t>oo</a:t>
            </a:r>
            <a:r>
              <a:rPr lang="en-US" dirty="0"/>
              <a:t> </a:t>
            </a:r>
            <a:r>
              <a:rPr lang="en-US" dirty="0" err="1"/>
              <a:t>waliba</a:t>
            </a:r>
            <a:r>
              <a:rPr lang="en-US" dirty="0"/>
              <a:t> </a:t>
            </a:r>
            <a:r>
              <a:rPr lang="en-US" dirty="0" err="1"/>
              <a:t>wuu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yahay</a:t>
            </a:r>
            <a:r>
              <a:rPr lang="en-US" dirty="0"/>
              <a:t> </a:t>
            </a:r>
            <a:r>
              <a:rPr lang="en-US" dirty="0" err="1"/>
              <a:t>faldanbiyeedkani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3.1  </a:t>
            </a:r>
            <a:r>
              <a:rPr lang="en-US" b="1" dirty="0" err="1"/>
              <a:t>Kufsiga</a:t>
            </a:r>
            <a:r>
              <a:rPr lang="en-US" b="1" dirty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/>
              <a:t>Siyaabaha</a:t>
            </a:r>
            <a:r>
              <a:rPr lang="en-US" dirty="0"/>
              <a:t> </a:t>
            </a:r>
            <a:r>
              <a:rPr lang="en-US" dirty="0" err="1"/>
              <a:t>uu</a:t>
            </a:r>
            <a:r>
              <a:rPr lang="en-US" dirty="0"/>
              <a:t> </a:t>
            </a:r>
            <a:r>
              <a:rPr lang="en-US" dirty="0" err="1"/>
              <a:t>falkani</a:t>
            </a:r>
            <a:r>
              <a:rPr lang="en-US" dirty="0"/>
              <a:t> u </a:t>
            </a:r>
            <a:r>
              <a:rPr lang="en-US" dirty="0" err="1"/>
              <a:t>dhacana</a:t>
            </a:r>
            <a:r>
              <a:rPr lang="en-US" dirty="0"/>
              <a:t> </a:t>
            </a:r>
            <a:r>
              <a:rPr lang="en-US" dirty="0" err="1"/>
              <a:t>waxaa</a:t>
            </a:r>
            <a:r>
              <a:rPr lang="en-US" dirty="0"/>
              <a:t> ka mid ah:- </a:t>
            </a:r>
          </a:p>
          <a:p>
            <a:pPr lvl="0"/>
            <a:r>
              <a:rPr lang="en-US" dirty="0"/>
              <a:t>In </a:t>
            </a:r>
            <a:r>
              <a:rPr lang="en-US" dirty="0" err="1"/>
              <a:t>wadar</a:t>
            </a:r>
            <a:r>
              <a:rPr lang="en-US" dirty="0"/>
              <a:t> </a:t>
            </a:r>
            <a:r>
              <a:rPr lang="en-US" dirty="0" err="1"/>
              <a:t>ama</a:t>
            </a:r>
            <a:r>
              <a:rPr lang="en-US" dirty="0"/>
              <a:t> </a:t>
            </a:r>
            <a:r>
              <a:rPr lang="en-US" dirty="0" err="1"/>
              <a:t>dhilinyaro</a:t>
            </a:r>
            <a:r>
              <a:rPr lang="en-US" dirty="0"/>
              <a:t> </a:t>
            </a:r>
            <a:r>
              <a:rPr lang="en-US" dirty="0" err="1"/>
              <a:t>badani</a:t>
            </a:r>
            <a:r>
              <a:rPr lang="en-US" dirty="0"/>
              <a:t> ay </a:t>
            </a:r>
            <a:r>
              <a:rPr lang="en-US" dirty="0" err="1"/>
              <a:t>kufsadaan</a:t>
            </a:r>
            <a:r>
              <a:rPr lang="en-US" dirty="0"/>
              <a:t> </a:t>
            </a:r>
            <a:r>
              <a:rPr lang="en-US" dirty="0" err="1"/>
              <a:t>gabadha</a:t>
            </a:r>
            <a:r>
              <a:rPr lang="en-US" dirty="0"/>
              <a:t>. </a:t>
            </a:r>
            <a:r>
              <a:rPr lang="en-US" dirty="0" err="1"/>
              <a:t>Tusaale</a:t>
            </a:r>
            <a:r>
              <a:rPr lang="en-US" dirty="0"/>
              <a:t> </a:t>
            </a:r>
            <a:r>
              <a:rPr lang="en-US" dirty="0" err="1"/>
              <a:t>ahaan</a:t>
            </a:r>
            <a:r>
              <a:rPr lang="en-US" dirty="0"/>
              <a:t> </a:t>
            </a:r>
            <a:r>
              <a:rPr lang="en-US" dirty="0" err="1"/>
              <a:t>sidii</a:t>
            </a:r>
            <a:r>
              <a:rPr lang="en-US" dirty="0"/>
              <a:t> ka </a:t>
            </a:r>
            <a:r>
              <a:rPr lang="en-US" dirty="0" err="1"/>
              <a:t>dhacday</a:t>
            </a:r>
            <a:r>
              <a:rPr lang="en-US" dirty="0"/>
              <a:t> Tog-</a:t>
            </a:r>
            <a:r>
              <a:rPr lang="en-US" dirty="0" err="1"/>
              <a:t>wajaale</a:t>
            </a:r>
            <a:r>
              <a:rPr lang="en-US" dirty="0"/>
              <a:t>. </a:t>
            </a:r>
            <a:r>
              <a:rPr lang="en-US" dirty="0" err="1"/>
              <a:t>Sanadkii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soo</a:t>
            </a:r>
            <a:r>
              <a:rPr lang="en-US" dirty="0"/>
              <a:t> </a:t>
            </a:r>
            <a:r>
              <a:rPr lang="en-US" dirty="0" err="1"/>
              <a:t>dhaafnay</a:t>
            </a:r>
            <a:r>
              <a:rPr lang="en-US" dirty="0"/>
              <a:t>, 10 </a:t>
            </a:r>
            <a:r>
              <a:rPr lang="en-US" dirty="0" err="1"/>
              <a:t>wiil</a:t>
            </a:r>
            <a:r>
              <a:rPr lang="en-US" dirty="0"/>
              <a:t> </a:t>
            </a:r>
            <a:r>
              <a:rPr lang="en-US" dirty="0" err="1"/>
              <a:t>ayaa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gabadh</a:t>
            </a:r>
            <a:r>
              <a:rPr lang="en-US" dirty="0"/>
              <a:t> ah </a:t>
            </a:r>
            <a:r>
              <a:rPr lang="en-US" dirty="0" err="1"/>
              <a:t>ku</a:t>
            </a:r>
            <a:r>
              <a:rPr lang="en-US" dirty="0"/>
              <a:t> </a:t>
            </a:r>
            <a:r>
              <a:rPr lang="en-US" dirty="0" err="1"/>
              <a:t>kufsday</a:t>
            </a:r>
            <a:r>
              <a:rPr lang="en-US" dirty="0"/>
              <a:t> </a:t>
            </a:r>
            <a:r>
              <a:rPr lang="en-US" dirty="0" err="1"/>
              <a:t>meel</a:t>
            </a:r>
            <a:r>
              <a:rPr lang="en-US" dirty="0"/>
              <a:t> </a:t>
            </a:r>
            <a:r>
              <a:rPr lang="en-US" dirty="0" err="1"/>
              <a:t>kabaxsan</a:t>
            </a:r>
            <a:r>
              <a:rPr lang="en-US" dirty="0"/>
              <a:t> </a:t>
            </a:r>
            <a:r>
              <a:rPr lang="en-US" dirty="0" err="1"/>
              <a:t>magaalada</a:t>
            </a:r>
            <a:r>
              <a:rPr lang="en-US" dirty="0"/>
              <a:t> </a:t>
            </a:r>
            <a:r>
              <a:rPr lang="en-US" dirty="0" err="1"/>
              <a:t>iyada</a:t>
            </a:r>
            <a:r>
              <a:rPr lang="en-US" dirty="0"/>
              <a:t> </a:t>
            </a:r>
            <a:r>
              <a:rPr lang="en-US" dirty="0" err="1"/>
              <a:t>oo</a:t>
            </a:r>
            <a:r>
              <a:rPr lang="en-US" dirty="0"/>
              <a:t> </a:t>
            </a:r>
            <a:r>
              <a:rPr lang="en-US" dirty="0" err="1"/>
              <a:t>kasoo</a:t>
            </a:r>
            <a:r>
              <a:rPr lang="en-US" dirty="0"/>
              <a:t> </a:t>
            </a:r>
            <a:r>
              <a:rPr lang="en-US" dirty="0" err="1"/>
              <a:t>laabatay</a:t>
            </a:r>
            <a:r>
              <a:rPr lang="en-US" dirty="0"/>
              <a:t> </a:t>
            </a:r>
            <a:r>
              <a:rPr lang="en-US" dirty="0" err="1"/>
              <a:t>ama</a:t>
            </a:r>
            <a:r>
              <a:rPr lang="en-US" dirty="0"/>
              <a:t> ka </a:t>
            </a:r>
            <a:r>
              <a:rPr lang="en-US" dirty="0" err="1"/>
              <a:t>soo</a:t>
            </a:r>
            <a:r>
              <a:rPr lang="en-US" dirty="0"/>
              <a:t> </a:t>
            </a:r>
            <a:r>
              <a:rPr lang="en-US" dirty="0" err="1"/>
              <a:t>socota</a:t>
            </a:r>
            <a:r>
              <a:rPr lang="en-US" dirty="0"/>
              <a:t> </a:t>
            </a:r>
            <a:r>
              <a:rPr lang="en-US" dirty="0" err="1"/>
              <a:t>xaflad</a:t>
            </a:r>
            <a:r>
              <a:rPr lang="en-US" dirty="0"/>
              <a:t> </a:t>
            </a:r>
            <a:r>
              <a:rPr lang="en-US" dirty="0" err="1"/>
              <a:t>aroos</a:t>
            </a:r>
            <a:r>
              <a:rPr lang="en-US" dirty="0"/>
              <a:t> </a:t>
            </a:r>
            <a:r>
              <a:rPr lang="en-US" dirty="0" err="1"/>
              <a:t>oo</a:t>
            </a:r>
            <a:r>
              <a:rPr lang="en-US" dirty="0"/>
              <a:t> ay </a:t>
            </a:r>
            <a:r>
              <a:rPr lang="en-US" dirty="0" err="1"/>
              <a:t>ku</a:t>
            </a:r>
            <a:r>
              <a:rPr lang="en-US" dirty="0"/>
              <a:t> </a:t>
            </a:r>
            <a:r>
              <a:rPr lang="en-US" dirty="0" err="1"/>
              <a:t>maqnayd</a:t>
            </a:r>
            <a:r>
              <a:rPr lang="en-US" dirty="0"/>
              <a:t> </a:t>
            </a:r>
            <a:r>
              <a:rPr lang="en-US" dirty="0" err="1"/>
              <a:t>habeenimadii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In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nin</a:t>
            </a:r>
            <a:r>
              <a:rPr lang="en-US" dirty="0"/>
              <a:t> </a:t>
            </a:r>
            <a:r>
              <a:rPr lang="en-US" dirty="0" err="1"/>
              <a:t>ahi</a:t>
            </a:r>
            <a:r>
              <a:rPr lang="en-US" dirty="0"/>
              <a:t> </a:t>
            </a:r>
            <a:r>
              <a:rPr lang="en-US" dirty="0" err="1"/>
              <a:t>uu</a:t>
            </a:r>
            <a:r>
              <a:rPr lang="en-US" dirty="0"/>
              <a:t> </a:t>
            </a:r>
            <a:r>
              <a:rPr lang="en-US" dirty="0" err="1"/>
              <a:t>kufsado</a:t>
            </a:r>
            <a:r>
              <a:rPr lang="en-US" dirty="0"/>
              <a:t> </a:t>
            </a:r>
            <a:r>
              <a:rPr lang="en-US" dirty="0" err="1"/>
              <a:t>gabadha</a:t>
            </a:r>
            <a:r>
              <a:rPr lang="en-US" dirty="0"/>
              <a:t>, </a:t>
            </a:r>
            <a:r>
              <a:rPr lang="en-US" dirty="0" err="1"/>
              <a:t>isaga</a:t>
            </a:r>
            <a:r>
              <a:rPr lang="en-US" dirty="0"/>
              <a:t> </a:t>
            </a:r>
            <a:r>
              <a:rPr lang="en-US" dirty="0" err="1"/>
              <a:t>oo</a:t>
            </a:r>
            <a:r>
              <a:rPr lang="en-US" dirty="0"/>
              <a:t> </a:t>
            </a:r>
            <a:r>
              <a:rPr lang="en-US" dirty="0" err="1"/>
              <a:t>ujeedadiisu</a:t>
            </a:r>
            <a:r>
              <a:rPr lang="en-US" dirty="0"/>
              <a:t> </a:t>
            </a:r>
            <a:r>
              <a:rPr lang="en-US" dirty="0" err="1"/>
              <a:t>tahay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/>
              <a:t>              b) </a:t>
            </a:r>
            <a:r>
              <a:rPr lang="en-US" dirty="0" err="1"/>
              <a:t>Inuu</a:t>
            </a:r>
            <a:r>
              <a:rPr lang="en-US" dirty="0"/>
              <a:t> la </a:t>
            </a:r>
            <a:r>
              <a:rPr lang="en-US" dirty="0" err="1"/>
              <a:t>galmoodo</a:t>
            </a:r>
            <a:r>
              <a:rPr lang="en-US" dirty="0"/>
              <a:t>  </a:t>
            </a:r>
            <a:r>
              <a:rPr lang="en-US" dirty="0" err="1"/>
              <a:t>oo</a:t>
            </a:r>
            <a:r>
              <a:rPr lang="en-US" dirty="0"/>
              <a:t> </a:t>
            </a:r>
            <a:r>
              <a:rPr lang="en-US" dirty="0" err="1"/>
              <a:t>kaliya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/>
              <a:t>             t) </a:t>
            </a:r>
            <a:r>
              <a:rPr lang="en-US" dirty="0" err="1"/>
              <a:t>Rabitaan</a:t>
            </a:r>
            <a:r>
              <a:rPr lang="en-US" dirty="0"/>
              <a:t> in </a:t>
            </a:r>
            <a:r>
              <a:rPr lang="en-US" dirty="0" err="1"/>
              <a:t>loo</a:t>
            </a:r>
            <a:r>
              <a:rPr lang="en-US" dirty="0"/>
              <a:t> </a:t>
            </a:r>
            <a:r>
              <a:rPr lang="en-US" dirty="0" err="1"/>
              <a:t>guuriyo</a:t>
            </a:r>
            <a:r>
              <a:rPr lang="en-US" dirty="0"/>
              <a:t> </a:t>
            </a:r>
            <a:r>
              <a:rPr lang="en-US" dirty="0" err="1"/>
              <a:t>gabadha</a:t>
            </a:r>
            <a:r>
              <a:rPr lang="en-US" dirty="0"/>
              <a:t> </a:t>
            </a:r>
            <a:r>
              <a:rPr lang="en-US" dirty="0" err="1"/>
              <a:t>marka</a:t>
            </a:r>
            <a:r>
              <a:rPr lang="en-US" dirty="0"/>
              <a:t> </a:t>
            </a:r>
            <a:r>
              <a:rPr lang="en-US" dirty="0" err="1"/>
              <a:t>uu</a:t>
            </a:r>
            <a:r>
              <a:rPr lang="en-US" dirty="0"/>
              <a:t> </a:t>
            </a:r>
            <a:r>
              <a:rPr lang="en-US" dirty="0" err="1"/>
              <a:t>kufsado</a:t>
            </a:r>
            <a:r>
              <a:rPr lang="en-US" dirty="0"/>
              <a:t> </a:t>
            </a:r>
            <a:r>
              <a:rPr lang="en-US" dirty="0" err="1"/>
              <a:t>kadib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 </a:t>
            </a:r>
            <a:r>
              <a:rPr lang="en-US" dirty="0" smtClean="0"/>
              <a:t>In </a:t>
            </a:r>
            <a:r>
              <a:rPr lang="en-US" dirty="0" err="1"/>
              <a:t>gabadha</a:t>
            </a:r>
            <a:r>
              <a:rPr lang="en-US" dirty="0"/>
              <a:t> </a:t>
            </a:r>
            <a:r>
              <a:rPr lang="en-US" dirty="0" err="1"/>
              <a:t>lagu</a:t>
            </a:r>
            <a:r>
              <a:rPr lang="en-US" dirty="0"/>
              <a:t> </a:t>
            </a:r>
            <a:r>
              <a:rPr lang="en-US" dirty="0" err="1"/>
              <a:t>kufsado</a:t>
            </a:r>
            <a:r>
              <a:rPr lang="en-US" dirty="0"/>
              <a:t> </a:t>
            </a:r>
            <a:r>
              <a:rPr lang="en-US" dirty="0" err="1"/>
              <a:t>guryaha</a:t>
            </a:r>
            <a:r>
              <a:rPr lang="en-US" dirty="0"/>
              <a:t> ay </a:t>
            </a:r>
            <a:r>
              <a:rPr lang="en-US" dirty="0" err="1"/>
              <a:t>ku</a:t>
            </a:r>
            <a:r>
              <a:rPr lang="en-US" dirty="0"/>
              <a:t> </a:t>
            </a:r>
            <a:r>
              <a:rPr lang="en-US" dirty="0" err="1"/>
              <a:t>noolyihiin</a:t>
            </a:r>
            <a:r>
              <a:rPr lang="en-US" dirty="0"/>
              <a:t>. </a:t>
            </a:r>
            <a:r>
              <a:rPr lang="en-US" dirty="0" err="1"/>
              <a:t>Mararka</a:t>
            </a:r>
            <a:r>
              <a:rPr lang="en-US" dirty="0"/>
              <a:t> </a:t>
            </a:r>
            <a:r>
              <a:rPr lang="en-US" dirty="0" err="1"/>
              <a:t>qaarkood</a:t>
            </a:r>
            <a:r>
              <a:rPr lang="en-US" dirty="0"/>
              <a:t> </a:t>
            </a:r>
            <a:r>
              <a:rPr lang="en-US" dirty="0" err="1"/>
              <a:t>waxaaba</a:t>
            </a:r>
            <a:r>
              <a:rPr lang="en-US" dirty="0"/>
              <a:t> </a:t>
            </a:r>
            <a:r>
              <a:rPr lang="en-US" dirty="0" err="1"/>
              <a:t>kufsada</a:t>
            </a:r>
            <a:r>
              <a:rPr lang="en-US" dirty="0"/>
              <a:t> </a:t>
            </a:r>
            <a:r>
              <a:rPr lang="en-US" dirty="0" err="1"/>
              <a:t>dadka</a:t>
            </a:r>
            <a:r>
              <a:rPr lang="en-US" dirty="0"/>
              <a:t> </a:t>
            </a:r>
            <a:r>
              <a:rPr lang="en-US" dirty="0" err="1"/>
              <a:t>masuulka</a:t>
            </a:r>
            <a:r>
              <a:rPr lang="en-US" dirty="0"/>
              <a:t> ka ah </a:t>
            </a:r>
            <a:r>
              <a:rPr lang="en-US" dirty="0" err="1"/>
              <a:t>gabdhaha</a:t>
            </a:r>
            <a:r>
              <a:rPr lang="en-US" dirty="0"/>
              <a:t>. </a:t>
            </a:r>
            <a:r>
              <a:rPr lang="en-US" dirty="0" err="1"/>
              <a:t>Tusaale</a:t>
            </a:r>
            <a:r>
              <a:rPr lang="en-US" dirty="0"/>
              <a:t> </a:t>
            </a:r>
            <a:r>
              <a:rPr lang="en-US" dirty="0" err="1"/>
              <a:t>ahaan</a:t>
            </a:r>
            <a:r>
              <a:rPr lang="en-US" dirty="0"/>
              <a:t>, </a:t>
            </a:r>
            <a:r>
              <a:rPr lang="en-US" dirty="0" err="1"/>
              <a:t>xaafadda</a:t>
            </a:r>
            <a:r>
              <a:rPr lang="en-US" dirty="0"/>
              <a:t> </a:t>
            </a:r>
            <a:r>
              <a:rPr lang="en-US" dirty="0" err="1"/>
              <a:t>jaraaqato</a:t>
            </a:r>
            <a:r>
              <a:rPr lang="en-US" dirty="0"/>
              <a:t> ee </a:t>
            </a:r>
            <a:r>
              <a:rPr lang="en-US" dirty="0" err="1"/>
              <a:t>magaaladan</a:t>
            </a:r>
            <a:r>
              <a:rPr lang="en-US" dirty="0"/>
              <a:t> </a:t>
            </a:r>
            <a:r>
              <a:rPr lang="en-US" dirty="0" err="1"/>
              <a:t>Jigjiga</a:t>
            </a:r>
            <a:r>
              <a:rPr lang="en-US" dirty="0"/>
              <a:t> </a:t>
            </a:r>
            <a:r>
              <a:rPr lang="en-US" dirty="0" err="1"/>
              <a:t>waxaa</a:t>
            </a:r>
            <a:r>
              <a:rPr lang="en-US" dirty="0"/>
              <a:t> ka </a:t>
            </a:r>
            <a:r>
              <a:rPr lang="en-US" dirty="0" err="1"/>
              <a:t>dhacday</a:t>
            </a:r>
            <a:r>
              <a:rPr lang="en-US" dirty="0"/>
              <a:t> 2001 EC. In </a:t>
            </a:r>
            <a:r>
              <a:rPr lang="en-US" dirty="0" err="1"/>
              <a:t>haweenay</a:t>
            </a:r>
            <a:r>
              <a:rPr lang="en-US" dirty="0"/>
              <a:t> </a:t>
            </a:r>
            <a:r>
              <a:rPr lang="en-US" dirty="0" err="1"/>
              <a:t>dhashay</a:t>
            </a:r>
            <a:r>
              <a:rPr lang="en-US" dirty="0"/>
              <a:t> </a:t>
            </a:r>
            <a:r>
              <a:rPr lang="en-US" dirty="0" err="1"/>
              <a:t>dhowr</a:t>
            </a:r>
            <a:r>
              <a:rPr lang="en-US" dirty="0"/>
              <a:t> </a:t>
            </a:r>
            <a:r>
              <a:rPr lang="en-US" dirty="0" err="1"/>
              <a:t>wiil</a:t>
            </a:r>
            <a:r>
              <a:rPr lang="en-US" dirty="0"/>
              <a:t> </a:t>
            </a:r>
            <a:r>
              <a:rPr lang="en-US" dirty="0" err="1"/>
              <a:t>oo</a:t>
            </a:r>
            <a:r>
              <a:rPr lang="en-US" dirty="0"/>
              <a:t> </a:t>
            </a:r>
            <a:r>
              <a:rPr lang="en-US" dirty="0" err="1"/>
              <a:t>haystay</a:t>
            </a:r>
            <a:r>
              <a:rPr lang="en-US" dirty="0"/>
              <a:t> </a:t>
            </a:r>
            <a:r>
              <a:rPr lang="en-US" dirty="0" err="1"/>
              <a:t>gabadh</a:t>
            </a:r>
            <a:r>
              <a:rPr lang="en-US" dirty="0"/>
              <a:t> </a:t>
            </a:r>
            <a:r>
              <a:rPr lang="en-US" dirty="0" err="1"/>
              <a:t>yar</a:t>
            </a:r>
            <a:r>
              <a:rPr lang="en-US" dirty="0"/>
              <a:t> </a:t>
            </a:r>
            <a:r>
              <a:rPr lang="en-US" dirty="0" err="1"/>
              <a:t>oo</a:t>
            </a:r>
            <a:r>
              <a:rPr lang="en-US" dirty="0"/>
              <a:t> </a:t>
            </a:r>
            <a:r>
              <a:rPr lang="en-US" dirty="0" err="1"/>
              <a:t>aanay</a:t>
            </a:r>
            <a:r>
              <a:rPr lang="en-US" dirty="0"/>
              <a:t>  </a:t>
            </a:r>
            <a:r>
              <a:rPr lang="en-US" dirty="0" err="1"/>
              <a:t>iyadu</a:t>
            </a:r>
            <a:r>
              <a:rPr lang="en-US" dirty="0"/>
              <a:t> </a:t>
            </a:r>
            <a:r>
              <a:rPr lang="en-US" dirty="0" err="1"/>
              <a:t>dhalin</a:t>
            </a:r>
            <a:r>
              <a:rPr lang="en-US" dirty="0"/>
              <a:t>, </a:t>
            </a:r>
            <a:r>
              <a:rPr lang="en-US" dirty="0" err="1"/>
              <a:t>laakiin</a:t>
            </a:r>
            <a:r>
              <a:rPr lang="en-US" dirty="0"/>
              <a:t> ay </a:t>
            </a:r>
            <a:r>
              <a:rPr lang="en-US" dirty="0" err="1"/>
              <a:t>soo</a:t>
            </a:r>
            <a:r>
              <a:rPr lang="en-US" dirty="0"/>
              <a:t> </a:t>
            </a:r>
            <a:r>
              <a:rPr lang="en-US" dirty="0" err="1"/>
              <a:t>korsatay</a:t>
            </a:r>
            <a:r>
              <a:rPr lang="en-US" dirty="0"/>
              <a:t>.  </a:t>
            </a:r>
            <a:r>
              <a:rPr lang="en-US" dirty="0" err="1"/>
              <a:t>Gabadhii</a:t>
            </a:r>
            <a:r>
              <a:rPr lang="en-US" dirty="0"/>
              <a:t> </a:t>
            </a:r>
            <a:r>
              <a:rPr lang="en-US" dirty="0" err="1"/>
              <a:t>yarayd</a:t>
            </a:r>
            <a:r>
              <a:rPr lang="en-US" dirty="0"/>
              <a:t> </a:t>
            </a:r>
            <a:r>
              <a:rPr lang="en-US" dirty="0" err="1"/>
              <a:t>ayaa</a:t>
            </a:r>
            <a:r>
              <a:rPr lang="en-US" dirty="0"/>
              <a:t> </a:t>
            </a:r>
            <a:r>
              <a:rPr lang="en-US" dirty="0" err="1"/>
              <a:t>markii</a:t>
            </a:r>
            <a:r>
              <a:rPr lang="en-US" dirty="0"/>
              <a:t> ay </a:t>
            </a:r>
            <a:r>
              <a:rPr lang="en-US" dirty="0" err="1"/>
              <a:t>roonaatay</a:t>
            </a:r>
            <a:r>
              <a:rPr lang="en-US" dirty="0"/>
              <a:t> </a:t>
            </a:r>
            <a:r>
              <a:rPr lang="en-US" dirty="0" err="1"/>
              <a:t>ayaa</a:t>
            </a:r>
            <a:r>
              <a:rPr lang="en-US" dirty="0"/>
              <a:t> </a:t>
            </a:r>
            <a:r>
              <a:rPr lang="en-US" dirty="0" err="1"/>
              <a:t>waxaa</a:t>
            </a:r>
            <a:r>
              <a:rPr lang="en-US" dirty="0"/>
              <a:t> </a:t>
            </a:r>
            <a:r>
              <a:rPr lang="en-US" dirty="0" err="1"/>
              <a:t>faraxumayn</a:t>
            </a:r>
            <a:r>
              <a:rPr lang="en-US" dirty="0"/>
              <a:t> </a:t>
            </a:r>
            <a:r>
              <a:rPr lang="en-US" dirty="0" err="1"/>
              <a:t>ku</a:t>
            </a:r>
            <a:r>
              <a:rPr lang="en-US" dirty="0"/>
              <a:t> </a:t>
            </a:r>
            <a:r>
              <a:rPr lang="en-US" dirty="0" err="1"/>
              <a:t>bilaabay</a:t>
            </a:r>
            <a:r>
              <a:rPr lang="en-US" dirty="0"/>
              <a:t> mid ka mid ah </a:t>
            </a:r>
            <a:r>
              <a:rPr lang="en-US" dirty="0" err="1"/>
              <a:t>wiilashii</a:t>
            </a:r>
            <a:r>
              <a:rPr lang="en-US" dirty="0"/>
              <a:t> </a:t>
            </a:r>
            <a:r>
              <a:rPr lang="en-US" dirty="0" err="1"/>
              <a:t>islaantu</a:t>
            </a:r>
            <a:r>
              <a:rPr lang="en-US" dirty="0"/>
              <a:t> ay </a:t>
            </a:r>
            <a:r>
              <a:rPr lang="en-US" dirty="0" err="1"/>
              <a:t>dhashay</a:t>
            </a:r>
            <a:r>
              <a:rPr lang="en-US" dirty="0"/>
              <a:t> ee </a:t>
            </a:r>
            <a:r>
              <a:rPr lang="en-US" dirty="0" err="1"/>
              <a:t>guriga</a:t>
            </a:r>
            <a:r>
              <a:rPr lang="en-US" dirty="0"/>
              <a:t> </a:t>
            </a:r>
            <a:r>
              <a:rPr lang="en-US" dirty="0" err="1"/>
              <a:t>kula</a:t>
            </a:r>
            <a:r>
              <a:rPr lang="en-US" dirty="0"/>
              <a:t> </a:t>
            </a:r>
            <a:r>
              <a:rPr lang="en-US" dirty="0" err="1"/>
              <a:t>noolaa</a:t>
            </a:r>
            <a:r>
              <a:rPr lang="en-US" dirty="0"/>
              <a:t>. </a:t>
            </a:r>
            <a:r>
              <a:rPr lang="en-US" dirty="0" err="1"/>
              <a:t>Gabadhu</a:t>
            </a:r>
            <a:r>
              <a:rPr lang="en-US" dirty="0"/>
              <a:t> </a:t>
            </a:r>
            <a:r>
              <a:rPr lang="en-US" dirty="0" err="1"/>
              <a:t>cidna</a:t>
            </a:r>
            <a:r>
              <a:rPr lang="en-US" dirty="0"/>
              <a:t> </a:t>
            </a:r>
            <a:r>
              <a:rPr lang="en-US" dirty="0" err="1"/>
              <a:t>umayna</a:t>
            </a:r>
            <a:r>
              <a:rPr lang="en-US" dirty="0"/>
              <a:t> </a:t>
            </a:r>
            <a:r>
              <a:rPr lang="en-US" dirty="0" err="1"/>
              <a:t>sheegi</a:t>
            </a:r>
            <a:r>
              <a:rPr lang="en-US" dirty="0"/>
              <a:t> </a:t>
            </a:r>
            <a:r>
              <a:rPr lang="en-US" dirty="0" err="1"/>
              <a:t>jirin</a:t>
            </a:r>
            <a:r>
              <a:rPr lang="en-US" dirty="0"/>
              <a:t> </a:t>
            </a:r>
            <a:r>
              <a:rPr lang="en-US" dirty="0" err="1"/>
              <a:t>arintan</a:t>
            </a:r>
            <a:r>
              <a:rPr lang="en-US" dirty="0"/>
              <a:t>, </a:t>
            </a:r>
            <a:r>
              <a:rPr lang="en-US" dirty="0" err="1"/>
              <a:t>laakiin</a:t>
            </a:r>
            <a:r>
              <a:rPr lang="en-US" dirty="0"/>
              <a:t> </a:t>
            </a:r>
            <a:r>
              <a:rPr lang="en-US" dirty="0" err="1"/>
              <a:t>waxaa</a:t>
            </a:r>
            <a:r>
              <a:rPr lang="en-US" dirty="0"/>
              <a:t> </a:t>
            </a:r>
            <a:r>
              <a:rPr lang="en-US" dirty="0" err="1"/>
              <a:t>khashifay</a:t>
            </a:r>
            <a:r>
              <a:rPr lang="en-US" dirty="0"/>
              <a:t> </a:t>
            </a:r>
            <a:r>
              <a:rPr lang="en-US" dirty="0" err="1"/>
              <a:t>oo</a:t>
            </a:r>
            <a:r>
              <a:rPr lang="en-US" dirty="0"/>
              <a:t> </a:t>
            </a:r>
            <a:r>
              <a:rPr lang="en-US" dirty="0" err="1"/>
              <a:t>shaaca</a:t>
            </a:r>
            <a:r>
              <a:rPr lang="en-US" dirty="0"/>
              <a:t> ka </a:t>
            </a:r>
            <a:r>
              <a:rPr lang="en-US" dirty="0" err="1"/>
              <a:t>qaaday</a:t>
            </a:r>
            <a:r>
              <a:rPr lang="en-US" dirty="0"/>
              <a:t> </a:t>
            </a:r>
            <a:r>
              <a:rPr lang="en-US" dirty="0" err="1"/>
              <a:t>arin</a:t>
            </a:r>
            <a:r>
              <a:rPr lang="en-US" dirty="0"/>
              <a:t> </a:t>
            </a:r>
            <a:r>
              <a:rPr lang="en-US" dirty="0" err="1"/>
              <a:t>dabeeci</a:t>
            </a:r>
            <a:r>
              <a:rPr lang="en-US" dirty="0"/>
              <a:t> ah. </a:t>
            </a:r>
            <a:r>
              <a:rPr lang="en-US" dirty="0" err="1"/>
              <a:t>Uur</a:t>
            </a:r>
            <a:r>
              <a:rPr lang="en-US" dirty="0"/>
              <a:t> </a:t>
            </a:r>
            <a:r>
              <a:rPr lang="en-US" dirty="0" err="1"/>
              <a:t>ayay</a:t>
            </a:r>
            <a:r>
              <a:rPr lang="en-US" dirty="0"/>
              <a:t> </a:t>
            </a:r>
            <a:r>
              <a:rPr lang="en-US" dirty="0" err="1"/>
              <a:t>qaaday</a:t>
            </a:r>
            <a:r>
              <a:rPr lang="en-US" dirty="0"/>
              <a:t> </a:t>
            </a:r>
            <a:r>
              <a:rPr lang="en-US" dirty="0" err="1"/>
              <a:t>oo</a:t>
            </a:r>
            <a:r>
              <a:rPr lang="en-US" dirty="0"/>
              <a:t>  </a:t>
            </a:r>
            <a:r>
              <a:rPr lang="en-US" dirty="0" err="1"/>
              <a:t>ku</a:t>
            </a:r>
            <a:r>
              <a:rPr lang="en-US" dirty="0"/>
              <a:t> </a:t>
            </a:r>
            <a:r>
              <a:rPr lang="en-US" dirty="0" err="1"/>
              <a:t>soo</a:t>
            </a:r>
            <a:r>
              <a:rPr lang="en-US" dirty="0"/>
              <a:t> </a:t>
            </a:r>
            <a:r>
              <a:rPr lang="en-US" dirty="0" err="1"/>
              <a:t>baxay</a:t>
            </a:r>
            <a:r>
              <a:rPr lang="en-US" dirty="0"/>
              <a:t> </a:t>
            </a:r>
            <a:r>
              <a:rPr lang="en-US" dirty="0" err="1"/>
              <a:t>gabadhii</a:t>
            </a:r>
            <a:r>
              <a:rPr lang="en-US" dirty="0"/>
              <a:t> </a:t>
            </a:r>
            <a:r>
              <a:rPr lang="en-US" dirty="0" err="1"/>
              <a:t>yarayd</a:t>
            </a:r>
            <a:r>
              <a:rPr lang="en-US" dirty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err="1"/>
              <a:t>Kadibna</a:t>
            </a:r>
            <a:r>
              <a:rPr lang="en-US" dirty="0"/>
              <a:t> </a:t>
            </a:r>
            <a:r>
              <a:rPr lang="en-US" dirty="0" err="1"/>
              <a:t>markii</a:t>
            </a:r>
            <a:r>
              <a:rPr lang="en-US" dirty="0"/>
              <a:t> </a:t>
            </a:r>
            <a:r>
              <a:rPr lang="en-US" dirty="0" err="1"/>
              <a:t>uurkii</a:t>
            </a:r>
            <a:r>
              <a:rPr lang="en-US" dirty="0"/>
              <a:t>  </a:t>
            </a:r>
            <a:r>
              <a:rPr lang="en-US" dirty="0" err="1"/>
              <a:t>uu</a:t>
            </a:r>
            <a:r>
              <a:rPr lang="en-US" dirty="0"/>
              <a:t> </a:t>
            </a:r>
            <a:r>
              <a:rPr lang="en-US" dirty="0" err="1"/>
              <a:t>waynaaday</a:t>
            </a:r>
            <a:r>
              <a:rPr lang="en-US" dirty="0"/>
              <a:t> ee la </a:t>
            </a:r>
            <a:r>
              <a:rPr lang="en-US" dirty="0" err="1"/>
              <a:t>ogaado</a:t>
            </a:r>
            <a:r>
              <a:rPr lang="en-US" dirty="0"/>
              <a:t> </a:t>
            </a:r>
            <a:r>
              <a:rPr lang="en-US" dirty="0" err="1"/>
              <a:t>ayay</a:t>
            </a:r>
            <a:r>
              <a:rPr lang="en-US" dirty="0"/>
              <a:t> </a:t>
            </a:r>
            <a:r>
              <a:rPr lang="en-US" dirty="0" err="1"/>
              <a:t>hooyadii</a:t>
            </a:r>
            <a:r>
              <a:rPr lang="en-US" dirty="0"/>
              <a:t> </a:t>
            </a:r>
            <a:r>
              <a:rPr lang="en-US" dirty="0" err="1"/>
              <a:t>soo</a:t>
            </a:r>
            <a:r>
              <a:rPr lang="en-US" dirty="0"/>
              <a:t> </a:t>
            </a:r>
            <a:r>
              <a:rPr lang="en-US" dirty="0" err="1"/>
              <a:t>korsatay</a:t>
            </a:r>
            <a:r>
              <a:rPr lang="en-US" dirty="0"/>
              <a:t> </a:t>
            </a:r>
            <a:r>
              <a:rPr lang="en-US" dirty="0" err="1"/>
              <a:t>gabadha</a:t>
            </a:r>
            <a:r>
              <a:rPr lang="en-US" dirty="0"/>
              <a:t> </a:t>
            </a:r>
            <a:r>
              <a:rPr lang="en-US" dirty="0" err="1"/>
              <a:t>yar</a:t>
            </a:r>
            <a:r>
              <a:rPr lang="en-US" dirty="0"/>
              <a:t> </a:t>
            </a:r>
            <a:r>
              <a:rPr lang="en-US" dirty="0" err="1"/>
              <a:t>waydiisay</a:t>
            </a:r>
            <a:r>
              <a:rPr lang="en-US" dirty="0"/>
              <a:t> </a:t>
            </a:r>
            <a:r>
              <a:rPr lang="en-US" dirty="0" err="1"/>
              <a:t>imaha</a:t>
            </a:r>
            <a:r>
              <a:rPr lang="en-US" dirty="0"/>
              <a:t> </a:t>
            </a:r>
            <a:r>
              <a:rPr lang="en-US" dirty="0" err="1"/>
              <a:t>ninka</a:t>
            </a:r>
            <a:r>
              <a:rPr lang="en-US" dirty="0"/>
              <a:t> </a:t>
            </a:r>
            <a:r>
              <a:rPr lang="en-US" dirty="0" err="1"/>
              <a:t>iska</a:t>
            </a:r>
            <a:r>
              <a:rPr lang="en-US" dirty="0"/>
              <a:t> </a:t>
            </a:r>
            <a:r>
              <a:rPr lang="en-US" dirty="0" err="1"/>
              <a:t>leh</a:t>
            </a:r>
            <a:r>
              <a:rPr lang="en-US" dirty="0"/>
              <a:t>. </a:t>
            </a:r>
            <a:r>
              <a:rPr lang="en-US" dirty="0" err="1"/>
              <a:t>Gabadhiina</a:t>
            </a:r>
            <a:r>
              <a:rPr lang="en-US" dirty="0"/>
              <a:t> </a:t>
            </a:r>
            <a:r>
              <a:rPr lang="en-US" dirty="0" err="1"/>
              <a:t>waxay</a:t>
            </a:r>
            <a:r>
              <a:rPr lang="en-US" dirty="0"/>
              <a:t> </a:t>
            </a:r>
            <a:r>
              <a:rPr lang="en-US" dirty="0" err="1"/>
              <a:t>ku</a:t>
            </a:r>
            <a:r>
              <a:rPr lang="en-US" dirty="0"/>
              <a:t> </a:t>
            </a:r>
            <a:r>
              <a:rPr lang="en-US" dirty="0" err="1"/>
              <a:t>jawaabtay</a:t>
            </a:r>
            <a:r>
              <a:rPr lang="en-US" dirty="0"/>
              <a:t> </a:t>
            </a:r>
            <a:r>
              <a:rPr lang="en-US" dirty="0" err="1"/>
              <a:t>waa</a:t>
            </a:r>
            <a:r>
              <a:rPr lang="en-US" dirty="0"/>
              <a:t> </a:t>
            </a:r>
            <a:r>
              <a:rPr lang="en-US" dirty="0" err="1"/>
              <a:t>walaalkaygan</a:t>
            </a:r>
            <a:r>
              <a:rPr lang="en-US" dirty="0"/>
              <a:t> </a:t>
            </a:r>
            <a:r>
              <a:rPr lang="en-US" dirty="0" err="1"/>
              <a:t>guriga</a:t>
            </a:r>
            <a:r>
              <a:rPr lang="en-US" dirty="0"/>
              <a:t> </a:t>
            </a:r>
            <a:r>
              <a:rPr lang="en-US" dirty="0" err="1"/>
              <a:t>igula</a:t>
            </a:r>
            <a:r>
              <a:rPr lang="en-US" dirty="0"/>
              <a:t> </a:t>
            </a:r>
            <a:r>
              <a:rPr lang="en-US" dirty="0" err="1"/>
              <a:t>nool</a:t>
            </a:r>
            <a:r>
              <a:rPr lang="en-US" dirty="0"/>
              <a:t> !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r>
              <a:rPr lang="en-US" dirty="0" err="1"/>
              <a:t>Laakiin</a:t>
            </a:r>
            <a:r>
              <a:rPr lang="en-US" dirty="0"/>
              <a:t>, </a:t>
            </a:r>
            <a:r>
              <a:rPr lang="en-US" dirty="0" err="1"/>
              <a:t>islaantii</a:t>
            </a:r>
            <a:r>
              <a:rPr lang="en-US" dirty="0"/>
              <a:t> way </a:t>
            </a:r>
            <a:r>
              <a:rPr lang="en-US" dirty="0" err="1"/>
              <a:t>kadiiday</a:t>
            </a:r>
            <a:r>
              <a:rPr lang="en-US" dirty="0"/>
              <a:t> </a:t>
            </a:r>
            <a:r>
              <a:rPr lang="en-US" dirty="0" err="1"/>
              <a:t>arinkaasi</a:t>
            </a:r>
            <a:r>
              <a:rPr lang="en-US" dirty="0"/>
              <a:t> </a:t>
            </a:r>
            <a:r>
              <a:rPr lang="en-US" dirty="0" err="1"/>
              <a:t>oo</a:t>
            </a:r>
            <a:r>
              <a:rPr lang="en-US" dirty="0"/>
              <a:t> </a:t>
            </a:r>
            <a:r>
              <a:rPr lang="en-US" dirty="0" err="1"/>
              <a:t>waxay</a:t>
            </a:r>
            <a:r>
              <a:rPr lang="en-US" dirty="0"/>
              <a:t> </a:t>
            </a:r>
            <a:r>
              <a:rPr lang="en-US" dirty="0" err="1"/>
              <a:t>tidhi</a:t>
            </a:r>
            <a:r>
              <a:rPr lang="en-US" dirty="0"/>
              <a:t> </a:t>
            </a:r>
            <a:r>
              <a:rPr lang="en-US" dirty="0" err="1"/>
              <a:t>wiilkayga</a:t>
            </a:r>
            <a:r>
              <a:rPr lang="en-US" dirty="0"/>
              <a:t> </a:t>
            </a:r>
            <a:r>
              <a:rPr lang="en-US" dirty="0" err="1"/>
              <a:t>mahee</a:t>
            </a:r>
            <a:r>
              <a:rPr lang="en-US" dirty="0"/>
              <a:t> </a:t>
            </a:r>
            <a:r>
              <a:rPr lang="en-US" dirty="0" err="1"/>
              <a:t>nin</a:t>
            </a:r>
            <a:r>
              <a:rPr lang="en-US" dirty="0"/>
              <a:t> kale </a:t>
            </a:r>
            <a:r>
              <a:rPr lang="en-US" dirty="0" err="1"/>
              <a:t>sheego</a:t>
            </a:r>
            <a:r>
              <a:rPr lang="en-US" dirty="0"/>
              <a:t>. </a:t>
            </a:r>
            <a:r>
              <a:rPr lang="en-US" dirty="0" err="1"/>
              <a:t>Kadibna</a:t>
            </a:r>
            <a:r>
              <a:rPr lang="en-US" dirty="0"/>
              <a:t> </a:t>
            </a:r>
            <a:r>
              <a:rPr lang="en-US" dirty="0" err="1"/>
              <a:t>yartii</a:t>
            </a:r>
            <a:r>
              <a:rPr lang="en-US" dirty="0"/>
              <a:t> </a:t>
            </a:r>
            <a:r>
              <a:rPr lang="en-US" dirty="0" err="1"/>
              <a:t>markii</a:t>
            </a:r>
            <a:r>
              <a:rPr lang="en-US" dirty="0"/>
              <a:t> ay </a:t>
            </a:r>
            <a:r>
              <a:rPr lang="en-US" dirty="0" err="1"/>
              <a:t>ku</a:t>
            </a:r>
            <a:r>
              <a:rPr lang="en-US" dirty="0"/>
              <a:t> </a:t>
            </a:r>
            <a:r>
              <a:rPr lang="en-US" dirty="0" err="1"/>
              <a:t>adkaysatay</a:t>
            </a:r>
            <a:r>
              <a:rPr lang="en-US" dirty="0"/>
              <a:t> </a:t>
            </a:r>
            <a:r>
              <a:rPr lang="en-US" dirty="0" err="1"/>
              <a:t>halkii</a:t>
            </a:r>
            <a:r>
              <a:rPr lang="en-US" dirty="0"/>
              <a:t> ay </a:t>
            </a:r>
            <a:r>
              <a:rPr lang="en-US" dirty="0" err="1"/>
              <a:t>runtu</a:t>
            </a:r>
            <a:r>
              <a:rPr lang="en-US" dirty="0"/>
              <a:t> </a:t>
            </a:r>
            <a:r>
              <a:rPr lang="en-US" dirty="0" err="1"/>
              <a:t>ahayd</a:t>
            </a:r>
            <a:r>
              <a:rPr lang="en-US" dirty="0"/>
              <a:t> </a:t>
            </a:r>
            <a:r>
              <a:rPr lang="en-US" dirty="0" err="1"/>
              <a:t>ayay</a:t>
            </a:r>
            <a:r>
              <a:rPr lang="en-US" dirty="0"/>
              <a:t> </a:t>
            </a:r>
            <a:r>
              <a:rPr lang="en-US" dirty="0" err="1"/>
              <a:t>islaantii</a:t>
            </a:r>
            <a:r>
              <a:rPr lang="en-US" dirty="0"/>
              <a:t> </a:t>
            </a:r>
            <a:r>
              <a:rPr lang="en-US" dirty="0" err="1"/>
              <a:t>soo</a:t>
            </a:r>
            <a:r>
              <a:rPr lang="en-US" dirty="0"/>
              <a:t> </a:t>
            </a:r>
            <a:r>
              <a:rPr lang="en-US" dirty="0" err="1"/>
              <a:t>korsatay</a:t>
            </a:r>
            <a:r>
              <a:rPr lang="en-US" dirty="0"/>
              <a:t> ka </a:t>
            </a:r>
            <a:r>
              <a:rPr lang="en-US" dirty="0" err="1"/>
              <a:t>ereyday</a:t>
            </a:r>
            <a:r>
              <a:rPr lang="en-US" dirty="0"/>
              <a:t> </a:t>
            </a:r>
            <a:r>
              <a:rPr lang="en-US" dirty="0" err="1"/>
              <a:t>xaafadii</a:t>
            </a:r>
            <a:r>
              <a:rPr lang="en-US" dirty="0"/>
              <a:t> </a:t>
            </a:r>
            <a:r>
              <a:rPr lang="en-US" dirty="0" err="1"/>
              <a:t>oo</a:t>
            </a:r>
            <a:r>
              <a:rPr lang="en-US" dirty="0"/>
              <a:t> ay </a:t>
            </a:r>
            <a:r>
              <a:rPr lang="en-US" dirty="0" err="1"/>
              <a:t>dibada</a:t>
            </a:r>
            <a:r>
              <a:rPr lang="en-US" dirty="0"/>
              <a:t> </a:t>
            </a:r>
            <a:r>
              <a:rPr lang="en-US" dirty="0" err="1"/>
              <a:t>uga</a:t>
            </a:r>
            <a:r>
              <a:rPr lang="en-US" dirty="0"/>
              <a:t> </a:t>
            </a:r>
            <a:r>
              <a:rPr lang="en-US" dirty="0" err="1"/>
              <a:t>saartay</a:t>
            </a:r>
            <a:r>
              <a:rPr lang="en-US" dirty="0"/>
              <a:t> </a:t>
            </a:r>
            <a:r>
              <a:rPr lang="en-US" dirty="0" err="1"/>
              <a:t>yartii</a:t>
            </a:r>
            <a:r>
              <a:rPr lang="en-US" dirty="0"/>
              <a:t> </a:t>
            </a:r>
            <a:r>
              <a:rPr lang="en-US" dirty="0" err="1"/>
              <a:t>oo</a:t>
            </a:r>
            <a:r>
              <a:rPr lang="en-US" dirty="0"/>
              <a:t> </a:t>
            </a:r>
            <a:r>
              <a:rPr lang="en-US" dirty="0" err="1"/>
              <a:t>uur</a:t>
            </a:r>
            <a:r>
              <a:rPr lang="en-US" dirty="0"/>
              <a:t> </a:t>
            </a:r>
            <a:r>
              <a:rPr lang="en-US" dirty="0" err="1"/>
              <a:t>leh</a:t>
            </a:r>
            <a:r>
              <a:rPr lang="en-US" dirty="0"/>
              <a:t>! 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Dilku</a:t>
            </a:r>
            <a:r>
              <a:rPr lang="en-US" dirty="0" smtClean="0"/>
              <a:t> </a:t>
            </a:r>
            <a:r>
              <a:rPr lang="en-US" dirty="0" err="1" smtClean="0"/>
              <a:t>waa</a:t>
            </a:r>
            <a:r>
              <a:rPr lang="en-US" dirty="0" smtClean="0"/>
              <a:t> </a:t>
            </a:r>
            <a:r>
              <a:rPr lang="en-US" dirty="0" err="1" smtClean="0"/>
              <a:t>nooc</a:t>
            </a:r>
            <a:r>
              <a:rPr lang="en-US" dirty="0" smtClean="0"/>
              <a:t> kale </a:t>
            </a:r>
            <a:r>
              <a:rPr lang="en-US" dirty="0" err="1" smtClean="0"/>
              <a:t>oo</a:t>
            </a:r>
            <a:r>
              <a:rPr lang="en-US" dirty="0" smtClean="0"/>
              <a:t> ka mid ah </a:t>
            </a:r>
            <a:r>
              <a:rPr lang="en-US" dirty="0" err="1" smtClean="0"/>
              <a:t>dhibaatooyinka</a:t>
            </a:r>
            <a:r>
              <a:rPr lang="en-US" dirty="0" smtClean="0"/>
              <a:t> </a:t>
            </a:r>
            <a:r>
              <a:rPr lang="en-US" dirty="0" err="1" smtClean="0"/>
              <a:t>iyo</a:t>
            </a:r>
            <a:r>
              <a:rPr lang="en-US" dirty="0" smtClean="0"/>
              <a:t> </a:t>
            </a:r>
            <a:r>
              <a:rPr lang="en-US" dirty="0" err="1" smtClean="0"/>
              <a:t>danbiyada</a:t>
            </a:r>
            <a:r>
              <a:rPr lang="en-US" dirty="0" smtClean="0"/>
              <a:t> </a:t>
            </a:r>
            <a:r>
              <a:rPr lang="en-US" dirty="0" err="1" smtClean="0"/>
              <a:t>loo</a:t>
            </a:r>
            <a:r>
              <a:rPr lang="en-US" dirty="0" smtClean="0"/>
              <a:t> </a:t>
            </a:r>
            <a:r>
              <a:rPr lang="en-US" dirty="0" err="1" smtClean="0"/>
              <a:t>gaysto</a:t>
            </a:r>
            <a:r>
              <a:rPr lang="en-US" dirty="0" smtClean="0"/>
              <a:t> </a:t>
            </a:r>
            <a:r>
              <a:rPr lang="en-US" dirty="0" err="1" smtClean="0"/>
              <a:t>haweenka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Dilku</a:t>
            </a:r>
            <a:r>
              <a:rPr lang="en-US" dirty="0" smtClean="0"/>
              <a:t> </a:t>
            </a:r>
            <a:r>
              <a:rPr lang="en-US" dirty="0" err="1" smtClean="0"/>
              <a:t>wuu</a:t>
            </a:r>
            <a:r>
              <a:rPr lang="en-US" dirty="0" smtClean="0"/>
              <a:t> </a:t>
            </a:r>
            <a:r>
              <a:rPr lang="en-US" dirty="0" err="1" smtClean="0"/>
              <a:t>noqon</a:t>
            </a:r>
            <a:r>
              <a:rPr lang="en-US" dirty="0" smtClean="0"/>
              <a:t> </a:t>
            </a:r>
            <a:r>
              <a:rPr lang="en-US" dirty="0" err="1" smtClean="0"/>
              <a:t>qudha</a:t>
            </a:r>
            <a:r>
              <a:rPr lang="en-US" dirty="0" smtClean="0"/>
              <a:t> </a:t>
            </a:r>
            <a:r>
              <a:rPr lang="en-US" dirty="0" err="1" smtClean="0"/>
              <a:t>kajaris</a:t>
            </a:r>
            <a:r>
              <a:rPr lang="en-US" dirty="0" smtClean="0"/>
              <a:t>, </a:t>
            </a:r>
            <a:r>
              <a:rPr lang="en-US" dirty="0" err="1" smtClean="0"/>
              <a:t>karaa</a:t>
            </a:r>
            <a:r>
              <a:rPr lang="en-US" dirty="0" smtClean="0"/>
              <a:t> </a:t>
            </a:r>
            <a:r>
              <a:rPr lang="en-US" dirty="0" err="1" smtClean="0"/>
              <a:t>garaacis</a:t>
            </a:r>
            <a:r>
              <a:rPr lang="en-US" dirty="0"/>
              <a:t> </a:t>
            </a:r>
            <a:r>
              <a:rPr lang="en-US" dirty="0" err="1" smtClean="0"/>
              <a:t>ama</a:t>
            </a:r>
            <a:r>
              <a:rPr lang="en-US" dirty="0" smtClean="0"/>
              <a:t> </a:t>
            </a:r>
            <a:r>
              <a:rPr lang="en-US" dirty="0" err="1" smtClean="0"/>
              <a:t>cabsi</a:t>
            </a:r>
            <a:r>
              <a:rPr lang="en-US" dirty="0" smtClean="0"/>
              <a:t> </a:t>
            </a:r>
            <a:r>
              <a:rPr lang="en-US" dirty="0" err="1" smtClean="0"/>
              <a:t>galin</a:t>
            </a:r>
            <a:r>
              <a:rPr lang="en-US" dirty="0" smtClean="0"/>
              <a:t> </a:t>
            </a:r>
            <a:r>
              <a:rPr lang="en-US" dirty="0" err="1" smtClean="0"/>
              <a:t>iyo</a:t>
            </a:r>
            <a:r>
              <a:rPr lang="en-US" dirty="0" smtClean="0"/>
              <a:t> </a:t>
            </a:r>
            <a:r>
              <a:rPr lang="en-US" dirty="0" err="1" smtClean="0"/>
              <a:t>cagajuglayn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Markasta</a:t>
            </a:r>
            <a:r>
              <a:rPr lang="en-US" dirty="0" smtClean="0"/>
              <a:t> </a:t>
            </a:r>
            <a:r>
              <a:rPr lang="en-US" dirty="0" err="1" smtClean="0"/>
              <a:t>oo</a:t>
            </a:r>
            <a:r>
              <a:rPr lang="en-US" dirty="0" smtClean="0"/>
              <a:t> </a:t>
            </a:r>
            <a:r>
              <a:rPr lang="en-US" dirty="0" err="1" smtClean="0"/>
              <a:t>qofka</a:t>
            </a:r>
            <a:r>
              <a:rPr lang="en-US" dirty="0" smtClean="0"/>
              <a:t> </a:t>
            </a:r>
            <a:r>
              <a:rPr lang="en-US" dirty="0" err="1" smtClean="0"/>
              <a:t>haweenka</a:t>
            </a:r>
            <a:r>
              <a:rPr lang="en-US" dirty="0" smtClean="0"/>
              <a:t> </a:t>
            </a:r>
            <a:r>
              <a:rPr lang="en-US" dirty="0" err="1" smtClean="0"/>
              <a:t>ahi</a:t>
            </a:r>
            <a:r>
              <a:rPr lang="en-US" dirty="0" smtClean="0"/>
              <a:t> ay </a:t>
            </a:r>
            <a:r>
              <a:rPr lang="en-US" dirty="0" err="1" smtClean="0"/>
              <a:t>diido</a:t>
            </a:r>
            <a:r>
              <a:rPr lang="en-US" dirty="0" smtClean="0"/>
              <a:t> </a:t>
            </a:r>
            <a:r>
              <a:rPr lang="en-US" dirty="0" err="1" smtClean="0"/>
              <a:t>waxa</a:t>
            </a:r>
            <a:r>
              <a:rPr lang="en-US" dirty="0" smtClean="0"/>
              <a:t> </a:t>
            </a:r>
            <a:r>
              <a:rPr lang="en-US" dirty="0" err="1" smtClean="0"/>
              <a:t>laga</a:t>
            </a:r>
            <a:r>
              <a:rPr lang="en-US" dirty="0" smtClean="0"/>
              <a:t> </a:t>
            </a:r>
            <a:r>
              <a:rPr lang="en-US" dirty="0" err="1" smtClean="0"/>
              <a:t>rabo</a:t>
            </a:r>
            <a:r>
              <a:rPr lang="en-US" dirty="0" smtClean="0"/>
              <a:t> </a:t>
            </a:r>
            <a:r>
              <a:rPr lang="en-US" dirty="0" err="1" smtClean="0"/>
              <a:t>sida</a:t>
            </a:r>
            <a:r>
              <a:rPr lang="en-US" dirty="0" smtClean="0"/>
              <a:t> </a:t>
            </a:r>
            <a:r>
              <a:rPr lang="en-US" dirty="0" err="1" smtClean="0"/>
              <a:t>guur</a:t>
            </a:r>
            <a:r>
              <a:rPr lang="en-US" dirty="0" smtClean="0"/>
              <a:t>, </a:t>
            </a:r>
            <a:r>
              <a:rPr lang="en-US" dirty="0" err="1" smtClean="0"/>
              <a:t>galmo</a:t>
            </a:r>
            <a:r>
              <a:rPr lang="en-US" dirty="0" smtClean="0"/>
              <a:t> </a:t>
            </a:r>
            <a:r>
              <a:rPr lang="en-US" dirty="0" err="1" smtClean="0"/>
              <a:t>xaaraan</a:t>
            </a:r>
            <a:r>
              <a:rPr lang="en-US" dirty="0" smtClean="0"/>
              <a:t> ah IWM, </a:t>
            </a:r>
            <a:r>
              <a:rPr lang="en-US" dirty="0" err="1" smtClean="0"/>
              <a:t>waxaa</a:t>
            </a:r>
            <a:r>
              <a:rPr lang="en-US" dirty="0" smtClean="0"/>
              <a:t> </a:t>
            </a:r>
            <a:r>
              <a:rPr lang="en-US" dirty="0" err="1" smtClean="0"/>
              <a:t>dhacda</a:t>
            </a:r>
            <a:r>
              <a:rPr lang="en-US" dirty="0" smtClean="0"/>
              <a:t> </a:t>
            </a:r>
            <a:r>
              <a:rPr lang="en-US" dirty="0" err="1" smtClean="0"/>
              <a:t>inay</a:t>
            </a:r>
            <a:r>
              <a:rPr lang="en-US" dirty="0" smtClean="0"/>
              <a:t> la </a:t>
            </a:r>
            <a:r>
              <a:rPr lang="en-US" dirty="0" err="1" smtClean="0"/>
              <a:t>kulanto</a:t>
            </a:r>
            <a:r>
              <a:rPr lang="en-US" dirty="0" smtClean="0"/>
              <a:t> </a:t>
            </a:r>
            <a:r>
              <a:rPr lang="en-US" dirty="0" err="1" smtClean="0"/>
              <a:t>ciqaab</a:t>
            </a:r>
            <a:r>
              <a:rPr lang="en-US" dirty="0" smtClean="0"/>
              <a:t> </a:t>
            </a:r>
            <a:r>
              <a:rPr lang="en-US" dirty="0" err="1" smtClean="0"/>
              <a:t>daran</a:t>
            </a:r>
            <a:r>
              <a:rPr lang="en-US" dirty="0" smtClean="0"/>
              <a:t> </a:t>
            </a:r>
            <a:r>
              <a:rPr lang="en-US" dirty="0" err="1" smtClean="0"/>
              <a:t>oo</a:t>
            </a:r>
            <a:r>
              <a:rPr lang="en-US" dirty="0" smtClean="0"/>
              <a:t> ay </a:t>
            </a:r>
            <a:r>
              <a:rPr lang="en-US" dirty="0" err="1" smtClean="0"/>
              <a:t>kamid</a:t>
            </a:r>
            <a:r>
              <a:rPr lang="en-US" dirty="0" smtClean="0"/>
              <a:t> </a:t>
            </a:r>
            <a:r>
              <a:rPr lang="en-US" dirty="0" err="1" smtClean="0"/>
              <a:t>yihiin</a:t>
            </a:r>
            <a:r>
              <a:rPr lang="en-US" dirty="0" smtClean="0"/>
              <a:t> </a:t>
            </a:r>
            <a:r>
              <a:rPr lang="en-US" dirty="0" err="1" smtClean="0"/>
              <a:t>kuwaasi</a:t>
            </a:r>
            <a:r>
              <a:rPr lang="en-US" dirty="0" smtClean="0"/>
              <a:t> </a:t>
            </a:r>
            <a:r>
              <a:rPr lang="en-US" dirty="0" err="1" smtClean="0"/>
              <a:t>kor</a:t>
            </a:r>
            <a:r>
              <a:rPr lang="en-US" dirty="0" smtClean="0"/>
              <a:t> </a:t>
            </a:r>
            <a:r>
              <a:rPr lang="en-US" dirty="0" err="1" smtClean="0"/>
              <a:t>kuxusan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3.2.   </a:t>
            </a:r>
            <a:r>
              <a:rPr lang="en-US" dirty="0" err="1" smtClean="0"/>
              <a:t>Dilka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Tusaale</a:t>
            </a:r>
            <a:r>
              <a:rPr lang="en-US" dirty="0" smtClean="0"/>
              <a:t> </a:t>
            </a:r>
            <a:r>
              <a:rPr lang="en-US" dirty="0" err="1" smtClean="0"/>
              <a:t>ahaan</a:t>
            </a:r>
            <a:r>
              <a:rPr lang="en-US" dirty="0" smtClean="0"/>
              <a:t>, </a:t>
            </a:r>
            <a:r>
              <a:rPr lang="en-US" dirty="0" err="1" smtClean="0"/>
              <a:t>sidii</a:t>
            </a:r>
            <a:r>
              <a:rPr lang="en-US" dirty="0" smtClean="0"/>
              <a:t> ka </a:t>
            </a:r>
            <a:r>
              <a:rPr lang="en-US" dirty="0" err="1" smtClean="0"/>
              <a:t>dhacday</a:t>
            </a:r>
            <a:r>
              <a:rPr lang="en-US" dirty="0" smtClean="0"/>
              <a:t> ‘Dubai’ </a:t>
            </a:r>
            <a:r>
              <a:rPr lang="en-US" dirty="0" err="1" smtClean="0"/>
              <a:t>oo</a:t>
            </a:r>
            <a:r>
              <a:rPr lang="en-US" dirty="0" smtClean="0"/>
              <a:t> ah </a:t>
            </a:r>
            <a:r>
              <a:rPr lang="en-US" dirty="0" err="1" smtClean="0"/>
              <a:t>Caasimadda</a:t>
            </a:r>
            <a:r>
              <a:rPr lang="en-US" dirty="0" smtClean="0"/>
              <a:t> </a:t>
            </a:r>
            <a:r>
              <a:rPr lang="en-US" dirty="0" err="1" smtClean="0"/>
              <a:t>dalka</a:t>
            </a:r>
            <a:r>
              <a:rPr lang="en-US" dirty="0" smtClean="0"/>
              <a:t>  </a:t>
            </a:r>
            <a:r>
              <a:rPr lang="en-US" dirty="0" err="1" smtClean="0"/>
              <a:t>Emaraatka</a:t>
            </a:r>
            <a:r>
              <a:rPr lang="en-US" dirty="0" smtClean="0"/>
              <a:t> </a:t>
            </a:r>
            <a:r>
              <a:rPr lang="en-US" dirty="0" err="1" smtClean="0"/>
              <a:t>Carabta</a:t>
            </a:r>
            <a:r>
              <a:rPr lang="en-US" dirty="0" smtClean="0"/>
              <a:t>  </a:t>
            </a:r>
            <a:r>
              <a:rPr lang="en-US" dirty="0" err="1" smtClean="0"/>
              <a:t>sanadkii</a:t>
            </a:r>
            <a:r>
              <a:rPr lang="en-US" dirty="0" smtClean="0"/>
              <a:t>  2009. TALAAT MUSTAFA </a:t>
            </a:r>
            <a:r>
              <a:rPr lang="en-US" dirty="0" err="1" smtClean="0"/>
              <a:t>oo</a:t>
            </a:r>
            <a:r>
              <a:rPr lang="en-US" dirty="0" smtClean="0"/>
              <a:t> </a:t>
            </a:r>
            <a:r>
              <a:rPr lang="en-US" dirty="0" err="1" smtClean="0"/>
              <a:t>ahaa</a:t>
            </a:r>
            <a:r>
              <a:rPr lang="en-US" dirty="0" smtClean="0"/>
              <a:t> </a:t>
            </a:r>
            <a:r>
              <a:rPr lang="en-US" dirty="0" err="1" smtClean="0"/>
              <a:t>nin</a:t>
            </a:r>
            <a:r>
              <a:rPr lang="en-US" dirty="0" smtClean="0"/>
              <a:t> </a:t>
            </a:r>
            <a:r>
              <a:rPr lang="en-US" dirty="0" err="1" smtClean="0"/>
              <a:t>maalqabeen</a:t>
            </a:r>
            <a:r>
              <a:rPr lang="en-US" dirty="0" smtClean="0"/>
              <a:t> ah, ka mid </a:t>
            </a:r>
            <a:r>
              <a:rPr lang="en-US" dirty="0" err="1" smtClean="0"/>
              <a:t>ahaa</a:t>
            </a:r>
            <a:r>
              <a:rPr lang="en-US" dirty="0" smtClean="0"/>
              <a:t> </a:t>
            </a:r>
            <a:r>
              <a:rPr lang="en-US" dirty="0" err="1" smtClean="0"/>
              <a:t>siyaasiyiinta</a:t>
            </a:r>
            <a:r>
              <a:rPr lang="en-US" dirty="0" smtClean="0"/>
              <a:t> </a:t>
            </a:r>
            <a:r>
              <a:rPr lang="en-US" dirty="0" err="1" smtClean="0"/>
              <a:t>dalka</a:t>
            </a:r>
            <a:r>
              <a:rPr lang="en-US" dirty="0" smtClean="0"/>
              <a:t> </a:t>
            </a:r>
            <a:r>
              <a:rPr lang="en-US" dirty="0" err="1" smtClean="0"/>
              <a:t>masar</a:t>
            </a:r>
            <a:r>
              <a:rPr lang="en-US" dirty="0" smtClean="0"/>
              <a:t> </a:t>
            </a:r>
            <a:r>
              <a:rPr lang="en-US" dirty="0" err="1" smtClean="0"/>
              <a:t>ayaa</a:t>
            </a:r>
            <a:r>
              <a:rPr lang="en-US" dirty="0" smtClean="0"/>
              <a:t> </a:t>
            </a:r>
            <a:r>
              <a:rPr lang="en-US" dirty="0" err="1" smtClean="0"/>
              <a:t>wuxu</a:t>
            </a:r>
            <a:r>
              <a:rPr lang="en-US" dirty="0" smtClean="0"/>
              <a:t> </a:t>
            </a:r>
            <a:r>
              <a:rPr lang="en-US" dirty="0" err="1" smtClean="0"/>
              <a:t>jeclaaday</a:t>
            </a:r>
            <a:r>
              <a:rPr lang="en-US" dirty="0" smtClean="0"/>
              <a:t> </a:t>
            </a:r>
            <a:r>
              <a:rPr lang="en-US" dirty="0" err="1" smtClean="0"/>
              <a:t>gabadh</a:t>
            </a:r>
            <a:r>
              <a:rPr lang="en-US" dirty="0" smtClean="0"/>
              <a:t> </a:t>
            </a:r>
            <a:r>
              <a:rPr lang="en-US" dirty="0" err="1" smtClean="0"/>
              <a:t>fanaanad</a:t>
            </a:r>
            <a:r>
              <a:rPr lang="en-US" dirty="0" smtClean="0"/>
              <a:t> </a:t>
            </a:r>
            <a:r>
              <a:rPr lang="en-US" dirty="0" err="1" smtClean="0"/>
              <a:t>oo</a:t>
            </a:r>
            <a:r>
              <a:rPr lang="en-US" dirty="0" smtClean="0"/>
              <a:t> </a:t>
            </a:r>
            <a:r>
              <a:rPr lang="en-US" dirty="0" err="1" smtClean="0"/>
              <a:t>aad</a:t>
            </a:r>
            <a:r>
              <a:rPr lang="en-US" dirty="0" smtClean="0"/>
              <a:t> </a:t>
            </a:r>
            <a:r>
              <a:rPr lang="en-US" dirty="0" err="1" smtClean="0"/>
              <a:t>looga</a:t>
            </a:r>
            <a:r>
              <a:rPr lang="en-US" dirty="0" smtClean="0"/>
              <a:t> </a:t>
            </a:r>
            <a:r>
              <a:rPr lang="en-US" dirty="0" err="1" smtClean="0"/>
              <a:t>yaqaan</a:t>
            </a:r>
            <a:r>
              <a:rPr lang="en-US" dirty="0" smtClean="0"/>
              <a:t> </a:t>
            </a:r>
            <a:r>
              <a:rPr lang="en-US" dirty="0" err="1" smtClean="0"/>
              <a:t>dalka</a:t>
            </a:r>
            <a:r>
              <a:rPr lang="en-US" dirty="0" smtClean="0"/>
              <a:t> </a:t>
            </a:r>
            <a:r>
              <a:rPr lang="en-US" dirty="0" err="1" smtClean="0"/>
              <a:t>Lubnaan</a:t>
            </a:r>
            <a:r>
              <a:rPr lang="en-US" dirty="0" smtClean="0"/>
              <a:t> ee ay u </a:t>
            </a:r>
            <a:r>
              <a:rPr lang="en-US" dirty="0" err="1" smtClean="0"/>
              <a:t>dhalatay</a:t>
            </a:r>
            <a:r>
              <a:rPr lang="en-US" dirty="0" smtClean="0"/>
              <a:t>. </a:t>
            </a:r>
            <a:r>
              <a:rPr lang="en-US" dirty="0" err="1" smtClean="0"/>
              <a:t>Ninkii</a:t>
            </a:r>
            <a:r>
              <a:rPr lang="en-US" dirty="0" smtClean="0"/>
              <a:t> </a:t>
            </a:r>
            <a:r>
              <a:rPr lang="en-US" dirty="0" err="1" smtClean="0"/>
              <a:t>wuxu</a:t>
            </a:r>
            <a:r>
              <a:rPr lang="en-US" dirty="0" smtClean="0"/>
              <a:t> </a:t>
            </a:r>
            <a:r>
              <a:rPr lang="en-US" dirty="0" err="1" smtClean="0"/>
              <a:t>kadalbay</a:t>
            </a:r>
            <a:r>
              <a:rPr lang="en-US" dirty="0" smtClean="0"/>
              <a:t> </a:t>
            </a:r>
            <a:r>
              <a:rPr lang="en-US" dirty="0" err="1" smtClean="0"/>
              <a:t>gabadan</a:t>
            </a:r>
            <a:r>
              <a:rPr lang="en-US" dirty="0" smtClean="0"/>
              <a:t> </a:t>
            </a:r>
            <a:r>
              <a:rPr lang="en-US" dirty="0" err="1" smtClean="0"/>
              <a:t>oo</a:t>
            </a:r>
            <a:r>
              <a:rPr lang="en-US" dirty="0" smtClean="0"/>
              <a:t> </a:t>
            </a:r>
            <a:r>
              <a:rPr lang="en-US" dirty="0" err="1" smtClean="0"/>
              <a:t>magaceedu</a:t>
            </a:r>
            <a:r>
              <a:rPr lang="en-US" dirty="0" smtClean="0"/>
              <a:t> </a:t>
            </a:r>
            <a:r>
              <a:rPr lang="en-US" dirty="0" err="1" smtClean="0"/>
              <a:t>ahaa</a:t>
            </a:r>
            <a:r>
              <a:rPr lang="en-US" dirty="0" smtClean="0"/>
              <a:t> Pop. Susana. </a:t>
            </a:r>
            <a:r>
              <a:rPr lang="en-US" dirty="0" err="1" smtClean="0"/>
              <a:t>Inay</a:t>
            </a:r>
            <a:r>
              <a:rPr lang="en-US" dirty="0" smtClean="0"/>
              <a:t> </a:t>
            </a:r>
            <a:r>
              <a:rPr lang="en-US" dirty="0" err="1" smtClean="0"/>
              <a:t>isguursadaan</a:t>
            </a:r>
            <a:r>
              <a:rPr lang="en-US" dirty="0"/>
              <a:t>.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Laakiin</a:t>
            </a:r>
            <a:r>
              <a:rPr lang="en-US" dirty="0" smtClean="0"/>
              <a:t>, way </a:t>
            </a:r>
            <a:r>
              <a:rPr lang="en-US" dirty="0" err="1" smtClean="0"/>
              <a:t>diiday</a:t>
            </a:r>
            <a:r>
              <a:rPr lang="en-US" dirty="0" smtClean="0"/>
              <a:t>  </a:t>
            </a:r>
            <a:r>
              <a:rPr lang="en-US" dirty="0" err="1" smtClean="0"/>
              <a:t>gabadhani</a:t>
            </a:r>
            <a:r>
              <a:rPr lang="en-US" dirty="0" smtClean="0"/>
              <a:t> </a:t>
            </a:r>
            <a:r>
              <a:rPr lang="en-US" dirty="0" err="1" smtClean="0"/>
              <a:t>oo</a:t>
            </a:r>
            <a:r>
              <a:rPr lang="en-US" dirty="0" smtClean="0"/>
              <a:t> </a:t>
            </a:r>
            <a:r>
              <a:rPr lang="en-US" dirty="0" err="1" smtClean="0"/>
              <a:t>waxay</a:t>
            </a:r>
            <a:r>
              <a:rPr lang="en-US" dirty="0" smtClean="0"/>
              <a:t> u </a:t>
            </a:r>
            <a:r>
              <a:rPr lang="en-US" dirty="0" err="1" smtClean="0"/>
              <a:t>sheegtay</a:t>
            </a:r>
            <a:r>
              <a:rPr lang="en-US" dirty="0" smtClean="0"/>
              <a:t> in </a:t>
            </a:r>
            <a:r>
              <a:rPr lang="en-US" dirty="0" err="1" smtClean="0"/>
              <a:t>aanay</a:t>
            </a:r>
            <a:r>
              <a:rPr lang="en-US" dirty="0" smtClean="0"/>
              <a:t> </a:t>
            </a:r>
            <a:r>
              <a:rPr lang="en-US" dirty="0" err="1" smtClean="0"/>
              <a:t>wakhti</a:t>
            </a:r>
            <a:r>
              <a:rPr lang="en-US" dirty="0" smtClean="0"/>
              <a:t> </a:t>
            </a:r>
            <a:r>
              <a:rPr lang="en-US" dirty="0" err="1" smtClean="0"/>
              <a:t>xaadirkan</a:t>
            </a:r>
            <a:r>
              <a:rPr lang="en-US" dirty="0" smtClean="0"/>
              <a:t> </a:t>
            </a:r>
            <a:r>
              <a:rPr lang="en-US" dirty="0" err="1" smtClean="0"/>
              <a:t>diyaar</a:t>
            </a:r>
            <a:r>
              <a:rPr lang="en-US" dirty="0" smtClean="0"/>
              <a:t> u </a:t>
            </a:r>
            <a:r>
              <a:rPr lang="en-US" dirty="0" err="1" smtClean="0"/>
              <a:t>ahayn</a:t>
            </a:r>
            <a:r>
              <a:rPr lang="en-US" dirty="0" smtClean="0"/>
              <a:t> wax </a:t>
            </a:r>
            <a:r>
              <a:rPr lang="en-US" dirty="0" err="1" smtClean="0"/>
              <a:t>guur</a:t>
            </a:r>
            <a:r>
              <a:rPr lang="en-US" dirty="0" smtClean="0"/>
              <a:t> ah.</a:t>
            </a:r>
          </a:p>
          <a:p>
            <a:r>
              <a:rPr lang="en-US" dirty="0" err="1" smtClean="0"/>
              <a:t>Kadibna</a:t>
            </a:r>
            <a:r>
              <a:rPr lang="en-US" dirty="0" smtClean="0"/>
              <a:t> </a:t>
            </a:r>
            <a:r>
              <a:rPr lang="en-US" dirty="0" err="1" smtClean="0"/>
              <a:t>Talaat</a:t>
            </a:r>
            <a:r>
              <a:rPr lang="en-US" dirty="0" smtClean="0"/>
              <a:t> </a:t>
            </a:r>
            <a:r>
              <a:rPr lang="en-US" dirty="0" err="1" smtClean="0"/>
              <a:t>ayaa</a:t>
            </a:r>
            <a:r>
              <a:rPr lang="en-US" dirty="0" smtClean="0"/>
              <a:t> 2milyan </a:t>
            </a:r>
            <a:r>
              <a:rPr lang="en-US" dirty="0" err="1" smtClean="0"/>
              <a:t>oo</a:t>
            </a:r>
            <a:r>
              <a:rPr lang="en-US" dirty="0" smtClean="0"/>
              <a:t> Dollar </a:t>
            </a:r>
            <a:r>
              <a:rPr lang="en-US" dirty="0" err="1" smtClean="0"/>
              <a:t>siiyay</a:t>
            </a:r>
            <a:r>
              <a:rPr lang="en-US" dirty="0" smtClean="0"/>
              <a:t> </a:t>
            </a:r>
            <a:r>
              <a:rPr lang="en-US" dirty="0" err="1" smtClean="0"/>
              <a:t>nin</a:t>
            </a:r>
            <a:r>
              <a:rPr lang="en-US" dirty="0" smtClean="0"/>
              <a:t> </a:t>
            </a:r>
            <a:r>
              <a:rPr lang="en-US" dirty="0" err="1" smtClean="0"/>
              <a:t>booliska</a:t>
            </a:r>
            <a:r>
              <a:rPr lang="en-US" dirty="0" smtClean="0"/>
              <a:t> </a:t>
            </a:r>
            <a:r>
              <a:rPr lang="en-US" dirty="0" err="1" smtClean="0"/>
              <a:t>masar</a:t>
            </a:r>
            <a:r>
              <a:rPr lang="en-US" dirty="0" smtClean="0"/>
              <a:t> ka </a:t>
            </a:r>
            <a:r>
              <a:rPr lang="en-US" dirty="0" err="1" smtClean="0"/>
              <a:t>tirsan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uu</a:t>
            </a:r>
            <a:r>
              <a:rPr lang="en-US" dirty="0" smtClean="0"/>
              <a:t> </a:t>
            </a:r>
            <a:r>
              <a:rPr lang="en-US" dirty="0" err="1" smtClean="0"/>
              <a:t>usoo</a:t>
            </a:r>
            <a:r>
              <a:rPr lang="en-US" dirty="0" smtClean="0"/>
              <a:t> </a:t>
            </a:r>
            <a:r>
              <a:rPr lang="en-US" dirty="0" err="1" smtClean="0"/>
              <a:t>khaarajiyo</a:t>
            </a:r>
            <a:r>
              <a:rPr lang="en-US" dirty="0" smtClean="0"/>
              <a:t>/</a:t>
            </a:r>
            <a:r>
              <a:rPr lang="en-US" dirty="0" err="1" smtClean="0"/>
              <a:t>dilo</a:t>
            </a:r>
            <a:r>
              <a:rPr lang="en-US" dirty="0" smtClean="0"/>
              <a:t> </a:t>
            </a:r>
            <a:r>
              <a:rPr lang="en-US" dirty="0" err="1" smtClean="0"/>
              <a:t>gabadhaasi</a:t>
            </a:r>
            <a:r>
              <a:rPr lang="en-US" dirty="0" smtClean="0"/>
              <a:t> </a:t>
            </a:r>
            <a:r>
              <a:rPr lang="en-US" dirty="0" err="1" smtClean="0"/>
              <a:t>fanaanadda</a:t>
            </a:r>
            <a:r>
              <a:rPr lang="en-US" dirty="0" smtClean="0"/>
              <a:t> </a:t>
            </a:r>
            <a:r>
              <a:rPr lang="en-US" dirty="0" err="1" smtClean="0"/>
              <a:t>ahayd</a:t>
            </a:r>
            <a:r>
              <a:rPr lang="en-US" dirty="0" smtClean="0"/>
              <a:t> </a:t>
            </a:r>
            <a:r>
              <a:rPr lang="en-US" dirty="0" err="1" smtClean="0"/>
              <a:t>oo</a:t>
            </a:r>
            <a:r>
              <a:rPr lang="en-US" dirty="0" smtClean="0"/>
              <a:t> </a:t>
            </a:r>
            <a:r>
              <a:rPr lang="en-US" dirty="0" err="1" smtClean="0"/>
              <a:t>markaasi</a:t>
            </a:r>
            <a:r>
              <a:rPr lang="en-US" dirty="0" smtClean="0"/>
              <a:t> </a:t>
            </a:r>
            <a:r>
              <a:rPr lang="en-US" dirty="0" err="1" smtClean="0"/>
              <a:t>joogtay</a:t>
            </a:r>
            <a:r>
              <a:rPr lang="en-US" dirty="0" smtClean="0"/>
              <a:t> </a:t>
            </a:r>
            <a:r>
              <a:rPr lang="en-US" dirty="0" err="1" smtClean="0"/>
              <a:t>magaalada</a:t>
            </a:r>
            <a:r>
              <a:rPr lang="en-US" dirty="0" smtClean="0"/>
              <a:t> Dubai.</a:t>
            </a:r>
          </a:p>
          <a:p>
            <a:r>
              <a:rPr lang="en-US" dirty="0" err="1" smtClean="0"/>
              <a:t>Shirqoolka</a:t>
            </a:r>
            <a:r>
              <a:rPr lang="en-US" dirty="0" smtClean="0"/>
              <a:t> </a:t>
            </a:r>
            <a:r>
              <a:rPr lang="en-US" dirty="0" err="1" smtClean="0"/>
              <a:t>noocaas</a:t>
            </a:r>
            <a:r>
              <a:rPr lang="en-US" dirty="0" smtClean="0"/>
              <a:t> ah </a:t>
            </a:r>
            <a:r>
              <a:rPr lang="en-US" dirty="0" err="1" smtClean="0"/>
              <a:t>ayay</a:t>
            </a:r>
            <a:r>
              <a:rPr lang="en-US" dirty="0" smtClean="0"/>
              <a:t> </a:t>
            </a:r>
            <a:r>
              <a:rPr lang="en-US" dirty="0" err="1" smtClean="0"/>
              <a:t>ku</a:t>
            </a:r>
            <a:r>
              <a:rPr lang="en-US" dirty="0" smtClean="0"/>
              <a:t> </a:t>
            </a:r>
            <a:r>
              <a:rPr lang="en-US" dirty="0" err="1" smtClean="0"/>
              <a:t>dhimatay</a:t>
            </a:r>
            <a:r>
              <a:rPr lang="en-US" dirty="0" smtClean="0"/>
              <a:t> </a:t>
            </a:r>
            <a:r>
              <a:rPr lang="en-US" dirty="0" err="1" smtClean="0"/>
              <a:t>gabadhaasi</a:t>
            </a:r>
            <a:r>
              <a:rPr lang="en-US" dirty="0" smtClean="0"/>
              <a:t> 2009. 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1228" indent="-571500">
              <a:buAutoNum type="romanUcPeriod"/>
            </a:pPr>
            <a:r>
              <a:rPr lang="en-US" b="1" dirty="0" err="1" smtClean="0">
                <a:latin typeface="Century Schoolbook" pitchFamily="18" charset="0"/>
              </a:rPr>
              <a:t>Hordhac</a:t>
            </a:r>
            <a:endParaRPr lang="en-US" b="1" dirty="0" smtClean="0">
              <a:latin typeface="Century Schoolbook" pitchFamily="18" charset="0"/>
            </a:endParaRPr>
          </a:p>
          <a:p>
            <a:pPr marL="681228" indent="-571500">
              <a:buNone/>
            </a:pPr>
            <a:endParaRPr lang="en-US" b="1" dirty="0" smtClean="0"/>
          </a:p>
          <a:p>
            <a:pPr>
              <a:buNone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Waxyeelooyinka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lala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beegsado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haweenkua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dunida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dhan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waa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mid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loo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dulqaadan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Karin.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Dhibaatooyinka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noocaas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ahi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way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sii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balaadhanayaan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meelo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badan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dunida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guudkeeda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ka mid ah.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Balse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intooda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badan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waa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layska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dhayalsadaa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wax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weyn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lagama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soo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qaado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Guurka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khasabka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ah,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kufsiga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caadooyinka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xun-xun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ee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sida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gudniinka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fircooniga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IWM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dhamaantood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waa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dhibaatooyin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halis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ah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haweenka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Guurka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Khasabka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ah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iyo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Fara-xumamaynta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Gabdhaha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Haddaba</a:t>
            </a:r>
            <a:r>
              <a:rPr lang="en-US" dirty="0" smtClean="0"/>
              <a:t>, Feb.4, 2010 </a:t>
            </a:r>
            <a:r>
              <a:rPr lang="en-US" dirty="0" err="1" smtClean="0"/>
              <a:t>ayuu</a:t>
            </a:r>
            <a:r>
              <a:rPr lang="en-US" dirty="0" smtClean="0"/>
              <a:t> </a:t>
            </a:r>
            <a:r>
              <a:rPr lang="en-US" dirty="0" err="1" smtClean="0"/>
              <a:t>Talaat</a:t>
            </a:r>
            <a:r>
              <a:rPr lang="en-US" dirty="0" smtClean="0"/>
              <a:t> </a:t>
            </a:r>
            <a:r>
              <a:rPr lang="en-US" dirty="0" err="1" smtClean="0"/>
              <a:t>rafcaan</a:t>
            </a:r>
            <a:r>
              <a:rPr lang="en-US" dirty="0" smtClean="0"/>
              <a:t> ka </a:t>
            </a:r>
            <a:r>
              <a:rPr lang="en-US" dirty="0" err="1" smtClean="0"/>
              <a:t>qaatay</a:t>
            </a:r>
            <a:r>
              <a:rPr lang="en-US" dirty="0" smtClean="0"/>
              <a:t> </a:t>
            </a:r>
            <a:r>
              <a:rPr lang="en-US" dirty="0" err="1" smtClean="0"/>
              <a:t>maxkamada</a:t>
            </a:r>
            <a:r>
              <a:rPr lang="en-US" dirty="0" smtClean="0"/>
              <a:t> </a:t>
            </a:r>
            <a:r>
              <a:rPr lang="en-US" dirty="0" err="1" smtClean="0"/>
              <a:t>oo</a:t>
            </a:r>
            <a:r>
              <a:rPr lang="en-US" dirty="0" smtClean="0"/>
              <a:t> </a:t>
            </a:r>
            <a:r>
              <a:rPr lang="en-US" dirty="0" err="1" smtClean="0"/>
              <a:t>markaasi</a:t>
            </a:r>
            <a:r>
              <a:rPr lang="en-US" dirty="0" smtClean="0"/>
              <a:t> </a:t>
            </a:r>
            <a:r>
              <a:rPr lang="en-US" dirty="0" err="1" smtClean="0"/>
              <a:t>ku</a:t>
            </a:r>
            <a:r>
              <a:rPr lang="en-US" dirty="0" smtClean="0"/>
              <a:t> </a:t>
            </a:r>
            <a:r>
              <a:rPr lang="en-US" dirty="0" err="1" smtClean="0"/>
              <a:t>xukuntay</a:t>
            </a:r>
            <a:r>
              <a:rPr lang="en-US" dirty="0" smtClean="0"/>
              <a:t> </a:t>
            </a:r>
            <a:r>
              <a:rPr lang="en-US" dirty="0" err="1" smtClean="0"/>
              <a:t>dil</a:t>
            </a:r>
            <a:endParaRPr lang="en-US" dirty="0" smtClean="0"/>
          </a:p>
          <a:p>
            <a:r>
              <a:rPr lang="en-US" dirty="0" err="1" smtClean="0"/>
              <a:t>Hadana</a:t>
            </a:r>
            <a:r>
              <a:rPr lang="en-US" dirty="0" smtClean="0"/>
              <a:t>, </a:t>
            </a:r>
            <a:r>
              <a:rPr lang="en-US" dirty="0" err="1" smtClean="0"/>
              <a:t>bishii</a:t>
            </a:r>
            <a:r>
              <a:rPr lang="en-US" dirty="0" smtClean="0"/>
              <a:t> </a:t>
            </a:r>
            <a:r>
              <a:rPr lang="en-US" dirty="0" err="1" smtClean="0"/>
              <a:t>Sebtember</a:t>
            </a:r>
            <a:r>
              <a:rPr lang="en-US" dirty="0" smtClean="0"/>
              <a:t>, 2010, </a:t>
            </a:r>
            <a:r>
              <a:rPr lang="en-US" dirty="0" err="1" smtClean="0"/>
              <a:t>ayay</a:t>
            </a:r>
            <a:r>
              <a:rPr lang="en-US" dirty="0" smtClean="0"/>
              <a:t> </a:t>
            </a:r>
            <a:r>
              <a:rPr lang="en-US" dirty="0" err="1" smtClean="0"/>
              <a:t>maxkamadu</a:t>
            </a:r>
            <a:r>
              <a:rPr lang="en-US" dirty="0" smtClean="0"/>
              <a:t> dib u </a:t>
            </a:r>
            <a:r>
              <a:rPr lang="en-US" dirty="0" err="1" smtClean="0"/>
              <a:t>eegtay</a:t>
            </a:r>
            <a:r>
              <a:rPr lang="en-US" dirty="0" smtClean="0"/>
              <a:t> </a:t>
            </a:r>
            <a:r>
              <a:rPr lang="en-US" dirty="0" err="1" smtClean="0"/>
              <a:t>kiiskaasi</a:t>
            </a:r>
            <a:r>
              <a:rPr lang="en-US" dirty="0" smtClean="0"/>
              <a:t> </a:t>
            </a:r>
            <a:r>
              <a:rPr lang="en-US" dirty="0" err="1" smtClean="0"/>
              <a:t>oo</a:t>
            </a:r>
            <a:r>
              <a:rPr lang="en-US" dirty="0" smtClean="0"/>
              <a:t> </a:t>
            </a:r>
            <a:r>
              <a:rPr lang="en-US" dirty="0" err="1" smtClean="0"/>
              <a:t>waxay</a:t>
            </a:r>
            <a:r>
              <a:rPr lang="en-US" dirty="0" smtClean="0"/>
              <a:t> </a:t>
            </a:r>
            <a:r>
              <a:rPr lang="en-US" dirty="0" err="1" smtClean="0"/>
              <a:t>ninkan</a:t>
            </a:r>
            <a:r>
              <a:rPr lang="en-US" dirty="0" smtClean="0"/>
              <a:t> </a:t>
            </a:r>
            <a:r>
              <a:rPr lang="en-US" dirty="0" err="1" smtClean="0"/>
              <a:t>ku</a:t>
            </a:r>
            <a:r>
              <a:rPr lang="en-US" dirty="0" smtClean="0"/>
              <a:t> </a:t>
            </a:r>
            <a:r>
              <a:rPr lang="en-US" dirty="0" err="1" smtClean="0"/>
              <a:t>xukuntay</a:t>
            </a:r>
            <a:r>
              <a:rPr lang="en-US" dirty="0" smtClean="0"/>
              <a:t> 15 </a:t>
            </a:r>
            <a:r>
              <a:rPr lang="en-US" dirty="0" err="1" smtClean="0"/>
              <a:t>sano</a:t>
            </a:r>
            <a:r>
              <a:rPr lang="en-US" dirty="0" smtClean="0"/>
              <a:t> </a:t>
            </a:r>
            <a:r>
              <a:rPr lang="en-US" dirty="0" err="1" smtClean="0"/>
              <a:t>oo</a:t>
            </a:r>
            <a:r>
              <a:rPr lang="en-US" dirty="0" smtClean="0"/>
              <a:t> </a:t>
            </a:r>
            <a:r>
              <a:rPr lang="en-US" dirty="0" err="1" smtClean="0"/>
              <a:t>xadhig</a:t>
            </a:r>
            <a:r>
              <a:rPr lang="en-US" dirty="0" smtClean="0"/>
              <a:t> ah.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/>
              <a:t>Waxyeelooyinkaasi</a:t>
            </a:r>
            <a:r>
              <a:rPr lang="en-US" dirty="0"/>
              <a:t> </a:t>
            </a:r>
            <a:r>
              <a:rPr lang="en-US" dirty="0" err="1"/>
              <a:t>waxay</a:t>
            </a:r>
            <a:r>
              <a:rPr lang="en-US" dirty="0"/>
              <a:t> </a:t>
            </a:r>
            <a:r>
              <a:rPr lang="en-US" dirty="0" err="1"/>
              <a:t>iska</a:t>
            </a:r>
            <a:r>
              <a:rPr lang="en-US" dirty="0"/>
              <a:t> </a:t>
            </a:r>
            <a:r>
              <a:rPr lang="en-US" dirty="0" err="1"/>
              <a:t>hortaagaan</a:t>
            </a:r>
            <a:r>
              <a:rPr lang="en-US" dirty="0"/>
              <a:t> in </a:t>
            </a:r>
            <a:r>
              <a:rPr lang="en-US" dirty="0" err="1"/>
              <a:t>haweenku</a:t>
            </a:r>
            <a:r>
              <a:rPr lang="en-US" dirty="0"/>
              <a:t> ay ka </a:t>
            </a:r>
            <a:r>
              <a:rPr lang="en-US" dirty="0" err="1"/>
              <a:t>faa`iideystaan</a:t>
            </a:r>
            <a:r>
              <a:rPr lang="en-US" dirty="0"/>
              <a:t> </a:t>
            </a:r>
            <a:r>
              <a:rPr lang="en-US" dirty="0" err="1"/>
              <a:t>xuquuqdooda</a:t>
            </a:r>
            <a:r>
              <a:rPr lang="en-US" dirty="0"/>
              <a:t> </a:t>
            </a:r>
            <a:r>
              <a:rPr lang="en-US" dirty="0" err="1"/>
              <a:t>dastuuriga</a:t>
            </a:r>
            <a:r>
              <a:rPr lang="en-US" dirty="0"/>
              <a:t> ah, </a:t>
            </a:r>
            <a:r>
              <a:rPr lang="en-US" dirty="0" err="1"/>
              <a:t>islamarkaana</a:t>
            </a:r>
            <a:r>
              <a:rPr lang="en-US" dirty="0"/>
              <a:t> </a:t>
            </a:r>
            <a:r>
              <a:rPr lang="en-US" dirty="0" err="1"/>
              <a:t>waxay</a:t>
            </a:r>
            <a:r>
              <a:rPr lang="en-US" dirty="0"/>
              <a:t> </a:t>
            </a:r>
            <a:r>
              <a:rPr lang="en-US" dirty="0" err="1"/>
              <a:t>meel</a:t>
            </a:r>
            <a:r>
              <a:rPr lang="en-US" dirty="0"/>
              <a:t> ka </a:t>
            </a:r>
            <a:r>
              <a:rPr lang="en-US" dirty="0" err="1"/>
              <a:t>dhac</a:t>
            </a:r>
            <a:r>
              <a:rPr lang="en-US" dirty="0"/>
              <a:t> </a:t>
            </a:r>
            <a:r>
              <a:rPr lang="en-US" dirty="0" err="1"/>
              <a:t>ku</a:t>
            </a:r>
            <a:r>
              <a:rPr lang="en-US" dirty="0"/>
              <a:t> </a:t>
            </a:r>
            <a:r>
              <a:rPr lang="en-US" dirty="0" err="1"/>
              <a:t>tahay</a:t>
            </a:r>
            <a:r>
              <a:rPr lang="en-US" dirty="0"/>
              <a:t> </a:t>
            </a:r>
            <a:r>
              <a:rPr lang="en-US" dirty="0" err="1"/>
              <a:t>sharaftooda</a:t>
            </a:r>
            <a:r>
              <a:rPr lang="en-US" dirty="0"/>
              <a:t>, </a:t>
            </a:r>
            <a:r>
              <a:rPr lang="en-US" dirty="0" err="1"/>
              <a:t>caafimaadkooda</a:t>
            </a:r>
            <a:r>
              <a:rPr lang="en-US" dirty="0"/>
              <a:t> </a:t>
            </a:r>
            <a:r>
              <a:rPr lang="en-US" dirty="0" err="1"/>
              <a:t>iyo</a:t>
            </a:r>
            <a:r>
              <a:rPr lang="en-US" dirty="0"/>
              <a:t> </a:t>
            </a:r>
            <a:r>
              <a:rPr lang="en-US" dirty="0" err="1"/>
              <a:t>amaankooda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Si </a:t>
            </a:r>
            <a:r>
              <a:rPr lang="en-US" dirty="0" err="1"/>
              <a:t>kastaba</a:t>
            </a:r>
            <a:r>
              <a:rPr lang="en-US" dirty="0"/>
              <a:t> ha </a:t>
            </a:r>
            <a:r>
              <a:rPr lang="en-US" dirty="0" err="1"/>
              <a:t>ahaatee</a:t>
            </a:r>
            <a:r>
              <a:rPr lang="en-US" dirty="0"/>
              <a:t>, </a:t>
            </a:r>
            <a:r>
              <a:rPr lang="en-US" dirty="0" err="1"/>
              <a:t>waxyeelooyinkani</a:t>
            </a:r>
            <a:r>
              <a:rPr lang="en-US" dirty="0"/>
              <a:t> </a:t>
            </a:r>
            <a:r>
              <a:rPr lang="en-US" dirty="0" err="1"/>
              <a:t>waxay</a:t>
            </a:r>
            <a:r>
              <a:rPr lang="en-US" dirty="0"/>
              <a:t> </a:t>
            </a:r>
            <a:r>
              <a:rPr lang="en-US" dirty="0" err="1"/>
              <a:t>tilmaan</a:t>
            </a:r>
            <a:r>
              <a:rPr lang="en-US" dirty="0"/>
              <a:t> u </a:t>
            </a:r>
            <a:r>
              <a:rPr lang="en-US" dirty="0" err="1"/>
              <a:t>yihiin</a:t>
            </a:r>
            <a:r>
              <a:rPr lang="en-US" dirty="0"/>
              <a:t> </a:t>
            </a:r>
            <a:r>
              <a:rPr lang="en-US" dirty="0" err="1"/>
              <a:t>dhibaatooyinka</a:t>
            </a:r>
            <a:r>
              <a:rPr lang="en-US" dirty="0"/>
              <a:t> </a:t>
            </a:r>
            <a:r>
              <a:rPr lang="en-US" dirty="0" err="1"/>
              <a:t>sinnaan</a:t>
            </a:r>
            <a:r>
              <a:rPr lang="en-US" dirty="0"/>
              <a:t> </a:t>
            </a:r>
            <a:r>
              <a:rPr lang="en-US" dirty="0" err="1"/>
              <a:t>la`aanta</a:t>
            </a:r>
            <a:r>
              <a:rPr lang="en-US" dirty="0"/>
              <a:t> </a:t>
            </a:r>
            <a:r>
              <a:rPr lang="en-US" dirty="0" err="1"/>
              <a:t>jinsiga</a:t>
            </a:r>
            <a:r>
              <a:rPr lang="en-US" dirty="0"/>
              <a:t> (</a:t>
            </a:r>
            <a:r>
              <a:rPr lang="en-US" dirty="0" err="1"/>
              <a:t>ragga</a:t>
            </a:r>
            <a:r>
              <a:rPr lang="en-US" dirty="0"/>
              <a:t> &amp; </a:t>
            </a:r>
            <a:r>
              <a:rPr lang="en-US" dirty="0" err="1"/>
              <a:t>dumarka</a:t>
            </a:r>
            <a:r>
              <a:rPr lang="en-US" dirty="0"/>
              <a:t> ) </a:t>
            </a:r>
            <a:r>
              <a:rPr lang="en-US" dirty="0" err="1"/>
              <a:t>iyo</a:t>
            </a:r>
            <a:r>
              <a:rPr lang="en-US" dirty="0"/>
              <a:t> </a:t>
            </a:r>
            <a:r>
              <a:rPr lang="en-US" dirty="0" err="1"/>
              <a:t>waliba</a:t>
            </a:r>
            <a:r>
              <a:rPr lang="en-US" dirty="0"/>
              <a:t> </a:t>
            </a:r>
            <a:r>
              <a:rPr lang="en-US" dirty="0" err="1"/>
              <a:t>sida</a:t>
            </a:r>
            <a:r>
              <a:rPr lang="en-US" dirty="0"/>
              <a:t> </a:t>
            </a:r>
            <a:r>
              <a:rPr lang="en-US" dirty="0" err="1"/>
              <a:t>haweenku</a:t>
            </a:r>
            <a:r>
              <a:rPr lang="en-US" dirty="0"/>
              <a:t> </a:t>
            </a:r>
            <a:r>
              <a:rPr lang="en-US" dirty="0" err="1"/>
              <a:t>ugu</a:t>
            </a:r>
            <a:r>
              <a:rPr lang="en-US" dirty="0"/>
              <a:t> </a:t>
            </a:r>
            <a:r>
              <a:rPr lang="en-US" dirty="0" err="1"/>
              <a:t>nugul</a:t>
            </a:r>
            <a:r>
              <a:rPr lang="en-US" dirty="0"/>
              <a:t> </a:t>
            </a:r>
            <a:r>
              <a:rPr lang="en-US" dirty="0" err="1"/>
              <a:t>yihiin</a:t>
            </a:r>
            <a:r>
              <a:rPr lang="en-US" dirty="0"/>
              <a:t> </a:t>
            </a:r>
            <a:r>
              <a:rPr lang="en-US" dirty="0" err="1"/>
              <a:t>khatar</a:t>
            </a:r>
            <a:r>
              <a:rPr lang="en-US" dirty="0"/>
              <a:t> </a:t>
            </a:r>
            <a:r>
              <a:rPr lang="en-US" dirty="0" err="1"/>
              <a:t>kasta</a:t>
            </a:r>
            <a:r>
              <a:rPr lang="en-US" dirty="0"/>
              <a:t> </a:t>
            </a:r>
            <a:r>
              <a:rPr lang="en-US" dirty="0" err="1"/>
              <a:t>oo</a:t>
            </a:r>
            <a:r>
              <a:rPr lang="en-US" dirty="0"/>
              <a:t> </a:t>
            </a:r>
            <a:r>
              <a:rPr lang="en-US" dirty="0" err="1"/>
              <a:t>noocaas</a:t>
            </a:r>
            <a:r>
              <a:rPr lang="en-US" dirty="0"/>
              <a:t> ah.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Hordhac</a:t>
            </a:r>
            <a:r>
              <a:rPr lang="en-US" dirty="0" smtClean="0"/>
              <a:t> ----</a:t>
            </a:r>
            <a:r>
              <a:rPr lang="en-US" dirty="0" err="1" smtClean="0"/>
              <a:t>Con’t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Guurka</a:t>
            </a:r>
            <a:r>
              <a:rPr lang="en-US" dirty="0"/>
              <a:t> </a:t>
            </a:r>
            <a:r>
              <a:rPr lang="en-US" dirty="0" err="1"/>
              <a:t>khasabka</a:t>
            </a:r>
            <a:r>
              <a:rPr lang="en-US" dirty="0"/>
              <a:t> </a:t>
            </a:r>
            <a:r>
              <a:rPr lang="en-US" dirty="0" err="1"/>
              <a:t>ahi</a:t>
            </a:r>
            <a:r>
              <a:rPr lang="en-US" dirty="0"/>
              <a:t> </a:t>
            </a:r>
            <a:r>
              <a:rPr lang="en-US" dirty="0" err="1"/>
              <a:t>waa</a:t>
            </a:r>
            <a:r>
              <a:rPr lang="en-US" dirty="0"/>
              <a:t> </a:t>
            </a:r>
            <a:r>
              <a:rPr lang="en-US" dirty="0" err="1"/>
              <a:t>guurka</a:t>
            </a:r>
            <a:r>
              <a:rPr lang="en-US" dirty="0"/>
              <a:t> </a:t>
            </a:r>
            <a:r>
              <a:rPr lang="en-US" dirty="0" err="1"/>
              <a:t>aanay</a:t>
            </a:r>
            <a:r>
              <a:rPr lang="en-US" dirty="0"/>
              <a:t> </a:t>
            </a:r>
            <a:r>
              <a:rPr lang="en-US" dirty="0" err="1"/>
              <a:t>gabadhu</a:t>
            </a:r>
            <a:r>
              <a:rPr lang="en-US" dirty="0"/>
              <a:t> ka </a:t>
            </a:r>
            <a:r>
              <a:rPr lang="en-US" dirty="0" err="1"/>
              <a:t>raali</a:t>
            </a:r>
            <a:r>
              <a:rPr lang="en-US" dirty="0"/>
              <a:t> </a:t>
            </a:r>
            <a:r>
              <a:rPr lang="en-US" dirty="0" err="1"/>
              <a:t>ahayn</a:t>
            </a:r>
            <a:r>
              <a:rPr lang="en-US" dirty="0"/>
              <a:t> </a:t>
            </a:r>
            <a:r>
              <a:rPr lang="en-US" dirty="0" err="1"/>
              <a:t>oo</a:t>
            </a:r>
            <a:r>
              <a:rPr lang="en-US" dirty="0"/>
              <a:t> </a:t>
            </a:r>
            <a:r>
              <a:rPr lang="en-US" dirty="0" err="1"/>
              <a:t>lagu</a:t>
            </a:r>
            <a:r>
              <a:rPr lang="en-US" dirty="0"/>
              <a:t> </a:t>
            </a:r>
            <a:r>
              <a:rPr lang="en-US" dirty="0" err="1"/>
              <a:t>khasbo</a:t>
            </a:r>
            <a:r>
              <a:rPr lang="en-US" dirty="0"/>
              <a:t> </a:t>
            </a:r>
            <a:r>
              <a:rPr lang="en-US" dirty="0" err="1"/>
              <a:t>ama</a:t>
            </a:r>
            <a:r>
              <a:rPr lang="en-US" dirty="0"/>
              <a:t> la </a:t>
            </a:r>
            <a:r>
              <a:rPr lang="en-US" dirty="0" err="1"/>
              <a:t>jujuubo</a:t>
            </a:r>
            <a:r>
              <a:rPr lang="en-US" dirty="0"/>
              <a:t>. </a:t>
            </a:r>
            <a:r>
              <a:rPr lang="en-US" dirty="0" err="1"/>
              <a:t>Dhaqanka</a:t>
            </a:r>
            <a:r>
              <a:rPr lang="en-US" dirty="0"/>
              <a:t> </a:t>
            </a:r>
            <a:r>
              <a:rPr lang="en-US" dirty="0" err="1"/>
              <a:t>noocan</a:t>
            </a:r>
            <a:r>
              <a:rPr lang="en-US" dirty="0"/>
              <a:t> </a:t>
            </a:r>
            <a:r>
              <a:rPr lang="en-US" dirty="0" err="1"/>
              <a:t>ahi</a:t>
            </a:r>
            <a:r>
              <a:rPr lang="en-US" dirty="0"/>
              <a:t> </a:t>
            </a:r>
            <a:r>
              <a:rPr lang="en-US" dirty="0" err="1"/>
              <a:t>waa</a:t>
            </a:r>
            <a:r>
              <a:rPr lang="en-US" dirty="0"/>
              <a:t> mid ka </a:t>
            </a:r>
            <a:r>
              <a:rPr lang="en-US" dirty="0" err="1"/>
              <a:t>soo</a:t>
            </a:r>
            <a:r>
              <a:rPr lang="en-US" dirty="0"/>
              <a:t> </a:t>
            </a:r>
            <a:r>
              <a:rPr lang="en-US" dirty="0" err="1"/>
              <a:t>jireen</a:t>
            </a:r>
            <a:r>
              <a:rPr lang="en-US" dirty="0"/>
              <a:t> ah </a:t>
            </a:r>
            <a:r>
              <a:rPr lang="en-US" dirty="0" err="1"/>
              <a:t>oo</a:t>
            </a:r>
            <a:r>
              <a:rPr lang="en-US" dirty="0"/>
              <a:t> ay </a:t>
            </a:r>
            <a:r>
              <a:rPr lang="en-US" dirty="0" err="1"/>
              <a:t>bulshadeenu</a:t>
            </a:r>
            <a:r>
              <a:rPr lang="en-US" dirty="0"/>
              <a:t>  </a:t>
            </a:r>
            <a:r>
              <a:rPr lang="en-US" dirty="0" err="1"/>
              <a:t>caadeysatay</a:t>
            </a:r>
            <a:r>
              <a:rPr lang="en-US" dirty="0"/>
              <a:t>, </a:t>
            </a:r>
            <a:r>
              <a:rPr lang="en-US" dirty="0" err="1"/>
              <a:t>balse</a:t>
            </a:r>
            <a:r>
              <a:rPr lang="en-US" dirty="0"/>
              <a:t> </a:t>
            </a:r>
            <a:r>
              <a:rPr lang="en-US" dirty="0" err="1"/>
              <a:t>aad</a:t>
            </a:r>
            <a:r>
              <a:rPr lang="en-US" dirty="0"/>
              <a:t> </a:t>
            </a:r>
            <a:r>
              <a:rPr lang="en-US" dirty="0" err="1"/>
              <a:t>uga</a:t>
            </a:r>
            <a:r>
              <a:rPr lang="en-US" dirty="0"/>
              <a:t> fog </a:t>
            </a:r>
            <a:r>
              <a:rPr lang="en-US" dirty="0" err="1"/>
              <a:t>diinta</a:t>
            </a:r>
            <a:r>
              <a:rPr lang="en-US" dirty="0"/>
              <a:t> </a:t>
            </a:r>
            <a:r>
              <a:rPr lang="en-US" dirty="0" err="1"/>
              <a:t>iyo</a:t>
            </a:r>
            <a:r>
              <a:rPr lang="en-US" dirty="0"/>
              <a:t> </a:t>
            </a:r>
            <a:r>
              <a:rPr lang="en-US" dirty="0" err="1"/>
              <a:t>dadnimadaba</a:t>
            </a:r>
            <a:r>
              <a:rPr lang="en-US" dirty="0"/>
              <a:t>. </a:t>
            </a:r>
            <a:r>
              <a:rPr lang="en-US" dirty="0" err="1"/>
              <a:t>Wali</a:t>
            </a:r>
            <a:r>
              <a:rPr lang="en-US" dirty="0"/>
              <a:t> </a:t>
            </a:r>
            <a:r>
              <a:rPr lang="en-US" dirty="0" err="1"/>
              <a:t>wakhti</a:t>
            </a:r>
            <a:r>
              <a:rPr lang="en-US" dirty="0"/>
              <a:t> </a:t>
            </a:r>
            <a:r>
              <a:rPr lang="en-US" dirty="0" err="1"/>
              <a:t>xaadirkanna</a:t>
            </a:r>
            <a:r>
              <a:rPr lang="en-US" dirty="0"/>
              <a:t> </a:t>
            </a:r>
            <a:r>
              <a:rPr lang="en-US" dirty="0" err="1"/>
              <a:t>wuu</a:t>
            </a:r>
            <a:r>
              <a:rPr lang="en-US" dirty="0"/>
              <a:t> ka </a:t>
            </a:r>
            <a:r>
              <a:rPr lang="en-US" dirty="0" err="1"/>
              <a:t>dhacaa</a:t>
            </a:r>
            <a:r>
              <a:rPr lang="en-US" dirty="0"/>
              <a:t> </a:t>
            </a:r>
            <a:r>
              <a:rPr lang="en-US" dirty="0" err="1"/>
              <a:t>ama</a:t>
            </a:r>
            <a:r>
              <a:rPr lang="en-US" dirty="0"/>
              <a:t> </a:t>
            </a:r>
            <a:r>
              <a:rPr lang="en-US" dirty="0" err="1"/>
              <a:t>wuu</a:t>
            </a:r>
            <a:r>
              <a:rPr lang="en-US" dirty="0"/>
              <a:t> ka </a:t>
            </a:r>
            <a:r>
              <a:rPr lang="en-US" dirty="0" err="1"/>
              <a:t>jiraa</a:t>
            </a:r>
            <a:r>
              <a:rPr lang="en-US" dirty="0"/>
              <a:t> </a:t>
            </a:r>
            <a:r>
              <a:rPr lang="en-US" dirty="0" err="1"/>
              <a:t>deegaankeena</a:t>
            </a:r>
            <a:r>
              <a:rPr lang="en-US" dirty="0"/>
              <a:t> </a:t>
            </a:r>
            <a:r>
              <a:rPr lang="en-US" dirty="0" err="1"/>
              <a:t>iyo</a:t>
            </a:r>
            <a:r>
              <a:rPr lang="en-US" dirty="0"/>
              <a:t> </a:t>
            </a:r>
            <a:r>
              <a:rPr lang="en-US" dirty="0" err="1"/>
              <a:t>meelo</a:t>
            </a:r>
            <a:r>
              <a:rPr lang="en-US" dirty="0"/>
              <a:t> kale </a:t>
            </a:r>
            <a:r>
              <a:rPr lang="en-US" dirty="0" err="1"/>
              <a:t>oo</a:t>
            </a:r>
            <a:r>
              <a:rPr lang="en-US" dirty="0"/>
              <a:t> </a:t>
            </a:r>
            <a:r>
              <a:rPr lang="en-US" dirty="0" err="1"/>
              <a:t>aduunka</a:t>
            </a:r>
            <a:r>
              <a:rPr lang="en-US" dirty="0"/>
              <a:t> ka mid ah. </a:t>
            </a:r>
            <a:r>
              <a:rPr lang="en-US" dirty="0" err="1"/>
              <a:t>Guurka</a:t>
            </a:r>
            <a:r>
              <a:rPr lang="en-US" dirty="0"/>
              <a:t> </a:t>
            </a:r>
            <a:r>
              <a:rPr lang="en-US" dirty="0" err="1"/>
              <a:t>noocan</a:t>
            </a:r>
            <a:r>
              <a:rPr lang="en-US" dirty="0"/>
              <a:t> ah </a:t>
            </a:r>
            <a:r>
              <a:rPr lang="en-US" dirty="0" err="1"/>
              <a:t>waxaan</a:t>
            </a:r>
            <a:r>
              <a:rPr lang="en-US" dirty="0"/>
              <a:t> u </a:t>
            </a:r>
            <a:r>
              <a:rPr lang="en-US" dirty="0" err="1"/>
              <a:t>kala</a:t>
            </a:r>
            <a:r>
              <a:rPr lang="en-US" dirty="0"/>
              <a:t> </a:t>
            </a:r>
            <a:r>
              <a:rPr lang="en-US" dirty="0" err="1"/>
              <a:t>saari</a:t>
            </a:r>
            <a:r>
              <a:rPr lang="en-US" dirty="0"/>
              <a:t> </a:t>
            </a:r>
            <a:r>
              <a:rPr lang="en-US" dirty="0" err="1"/>
              <a:t>karnaa</a:t>
            </a:r>
            <a:r>
              <a:rPr lang="en-US" dirty="0"/>
              <a:t> </a:t>
            </a:r>
            <a:r>
              <a:rPr lang="en-US" dirty="0" err="1"/>
              <a:t>dhawr</a:t>
            </a:r>
            <a:r>
              <a:rPr lang="en-US" dirty="0"/>
              <a:t> </a:t>
            </a:r>
            <a:r>
              <a:rPr lang="en-US" dirty="0" err="1"/>
              <a:t>qaybood</a:t>
            </a:r>
            <a:r>
              <a:rPr lang="en-US" dirty="0"/>
              <a:t> </a:t>
            </a:r>
            <a:r>
              <a:rPr lang="en-US" dirty="0" err="1"/>
              <a:t>ama</a:t>
            </a:r>
            <a:r>
              <a:rPr lang="en-US" dirty="0"/>
              <a:t> </a:t>
            </a:r>
            <a:r>
              <a:rPr lang="en-US" dirty="0" err="1"/>
              <a:t>nooc</a:t>
            </a:r>
            <a:r>
              <a:rPr lang="en-US" dirty="0"/>
              <a:t>. </a:t>
            </a:r>
            <a:r>
              <a:rPr lang="en-US" dirty="0" err="1"/>
              <a:t>Waxaanan</a:t>
            </a:r>
            <a:r>
              <a:rPr lang="en-US" dirty="0"/>
              <a:t> </a:t>
            </a:r>
            <a:r>
              <a:rPr lang="en-US" dirty="0" err="1"/>
              <a:t>ku</a:t>
            </a:r>
            <a:r>
              <a:rPr lang="en-US" dirty="0"/>
              <a:t> </a:t>
            </a:r>
            <a:r>
              <a:rPr lang="en-US" dirty="0" err="1"/>
              <a:t>faahfaahindoonaa</a:t>
            </a:r>
            <a:r>
              <a:rPr lang="en-US" dirty="0"/>
              <a:t> </a:t>
            </a:r>
            <a:r>
              <a:rPr lang="en-US" dirty="0" err="1"/>
              <a:t>qaybaha</a:t>
            </a:r>
            <a:r>
              <a:rPr lang="en-US" dirty="0"/>
              <a:t> </a:t>
            </a:r>
            <a:r>
              <a:rPr lang="en-US" dirty="0" err="1"/>
              <a:t>soo</a:t>
            </a:r>
            <a:r>
              <a:rPr lang="en-US" dirty="0"/>
              <a:t> </a:t>
            </a:r>
            <a:r>
              <a:rPr lang="en-US" dirty="0" err="1"/>
              <a:t>socda</a:t>
            </a:r>
            <a:r>
              <a:rPr lang="en-US" dirty="0"/>
              <a:t> ee </a:t>
            </a:r>
            <a:r>
              <a:rPr lang="en-US" dirty="0" err="1"/>
              <a:t>qoraalkan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 </a:t>
            </a:r>
            <a:br>
              <a:rPr lang="en-US" dirty="0"/>
            </a:br>
            <a:r>
              <a:rPr lang="en-US" b="1" dirty="0" err="1"/>
              <a:t>Guurka</a:t>
            </a:r>
            <a:r>
              <a:rPr lang="en-US" b="1" dirty="0"/>
              <a:t> </a:t>
            </a:r>
            <a:r>
              <a:rPr lang="en-US" b="1" dirty="0" err="1"/>
              <a:t>Khasabka</a:t>
            </a:r>
            <a:r>
              <a:rPr lang="en-US" b="1" dirty="0"/>
              <a:t> ah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Guurka</a:t>
            </a:r>
            <a:r>
              <a:rPr lang="en-US" dirty="0"/>
              <a:t> </a:t>
            </a:r>
            <a:r>
              <a:rPr lang="en-US" dirty="0" err="1"/>
              <a:t>khasabka</a:t>
            </a:r>
            <a:r>
              <a:rPr lang="en-US" dirty="0"/>
              <a:t> </a:t>
            </a:r>
            <a:r>
              <a:rPr lang="en-US" dirty="0" err="1"/>
              <a:t>ahi</a:t>
            </a:r>
            <a:r>
              <a:rPr lang="en-US" dirty="0"/>
              <a:t>  </a:t>
            </a:r>
            <a:r>
              <a:rPr lang="en-US" dirty="0" err="1"/>
              <a:t>waa</a:t>
            </a:r>
            <a:r>
              <a:rPr lang="en-US" dirty="0"/>
              <a:t> </a:t>
            </a:r>
            <a:r>
              <a:rPr lang="en-US" dirty="0" err="1"/>
              <a:t>noocyo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. </a:t>
            </a:r>
            <a:r>
              <a:rPr lang="en-US" dirty="0" err="1"/>
              <a:t>Wuxuna</a:t>
            </a:r>
            <a:r>
              <a:rPr lang="en-US" dirty="0"/>
              <a:t> </a:t>
            </a:r>
            <a:r>
              <a:rPr lang="en-US" dirty="0" err="1"/>
              <a:t>ku</a:t>
            </a:r>
            <a:r>
              <a:rPr lang="en-US" dirty="0"/>
              <a:t> </a:t>
            </a:r>
            <a:r>
              <a:rPr lang="en-US" dirty="0" err="1"/>
              <a:t>xidhan</a:t>
            </a:r>
            <a:r>
              <a:rPr lang="en-US" dirty="0"/>
              <a:t> </a:t>
            </a:r>
            <a:r>
              <a:rPr lang="en-US" dirty="0" err="1"/>
              <a:t>yahay</a:t>
            </a:r>
            <a:r>
              <a:rPr lang="en-US" dirty="0"/>
              <a:t> </a:t>
            </a:r>
            <a:r>
              <a:rPr lang="en-US" dirty="0" err="1"/>
              <a:t>kolba</a:t>
            </a:r>
            <a:r>
              <a:rPr lang="en-US" dirty="0"/>
              <a:t> </a:t>
            </a:r>
            <a:r>
              <a:rPr lang="en-US" dirty="0" err="1"/>
              <a:t>goobta</a:t>
            </a:r>
            <a:r>
              <a:rPr lang="en-US" dirty="0"/>
              <a:t> la </a:t>
            </a:r>
            <a:r>
              <a:rPr lang="en-US" dirty="0" err="1"/>
              <a:t>joogo</a:t>
            </a:r>
            <a:r>
              <a:rPr lang="en-US" dirty="0"/>
              <a:t> </a:t>
            </a:r>
            <a:r>
              <a:rPr lang="en-US" dirty="0" err="1"/>
              <a:t>dhaqankeeda</a:t>
            </a:r>
            <a:r>
              <a:rPr lang="en-US" dirty="0"/>
              <a:t> </a:t>
            </a:r>
            <a:r>
              <a:rPr lang="en-US" dirty="0" err="1"/>
              <a:t>iyo</a:t>
            </a:r>
            <a:r>
              <a:rPr lang="en-US" dirty="0"/>
              <a:t> </a:t>
            </a:r>
            <a:r>
              <a:rPr lang="en-US" dirty="0" err="1"/>
              <a:t>caadooyinka</a:t>
            </a:r>
            <a:r>
              <a:rPr lang="en-US" dirty="0"/>
              <a:t> </a:t>
            </a:r>
            <a:r>
              <a:rPr lang="en-US" dirty="0" err="1"/>
              <a:t>bulshada</a:t>
            </a:r>
            <a:r>
              <a:rPr lang="en-US" dirty="0"/>
              <a:t> </a:t>
            </a:r>
            <a:r>
              <a:rPr lang="en-US" dirty="0" err="1"/>
              <a:t>ku</a:t>
            </a:r>
            <a:r>
              <a:rPr lang="en-US" dirty="0"/>
              <a:t> </a:t>
            </a:r>
            <a:r>
              <a:rPr lang="en-US" dirty="0" err="1"/>
              <a:t>dhaqan</a:t>
            </a:r>
            <a:r>
              <a:rPr lang="en-US" dirty="0"/>
              <a:t> </a:t>
            </a:r>
            <a:r>
              <a:rPr lang="en-US" dirty="0" err="1"/>
              <a:t>goobtaasi</a:t>
            </a:r>
            <a:r>
              <a:rPr lang="en-US" dirty="0"/>
              <a:t>. </a:t>
            </a:r>
            <a:r>
              <a:rPr lang="en-US" dirty="0" err="1"/>
              <a:t>Waxa</a:t>
            </a:r>
            <a:r>
              <a:rPr lang="en-US" dirty="0"/>
              <a:t> kale </a:t>
            </a:r>
            <a:r>
              <a:rPr lang="en-US" dirty="0" err="1"/>
              <a:t>oo</a:t>
            </a:r>
            <a:r>
              <a:rPr lang="en-US" dirty="0"/>
              <a:t> </a:t>
            </a:r>
            <a:r>
              <a:rPr lang="en-US" dirty="0" err="1"/>
              <a:t>jira</a:t>
            </a:r>
            <a:r>
              <a:rPr lang="en-US" dirty="0"/>
              <a:t> in </a:t>
            </a:r>
            <a:r>
              <a:rPr lang="en-US" dirty="0" err="1"/>
              <a:t>qaarkood</a:t>
            </a:r>
            <a:r>
              <a:rPr lang="en-US" dirty="0"/>
              <a:t> ay </a:t>
            </a:r>
            <a:r>
              <a:rPr lang="en-US" dirty="0" err="1"/>
              <a:t>yihiin</a:t>
            </a:r>
            <a:r>
              <a:rPr lang="en-US" dirty="0"/>
              <a:t> </a:t>
            </a:r>
            <a:r>
              <a:rPr lang="en-US" dirty="0" err="1"/>
              <a:t>nooc</a:t>
            </a:r>
            <a:r>
              <a:rPr lang="en-US" dirty="0"/>
              <a:t> </a:t>
            </a:r>
            <a:r>
              <a:rPr lang="en-US" dirty="0" err="1"/>
              <a:t>laga</a:t>
            </a:r>
            <a:r>
              <a:rPr lang="en-US" dirty="0"/>
              <a:t> </a:t>
            </a:r>
            <a:r>
              <a:rPr lang="en-US" dirty="0" err="1"/>
              <a:t>siman</a:t>
            </a:r>
            <a:r>
              <a:rPr lang="en-US" dirty="0"/>
              <a:t> </a:t>
            </a:r>
            <a:r>
              <a:rPr lang="en-US" dirty="0" err="1"/>
              <a:t>yahay</a:t>
            </a:r>
            <a:r>
              <a:rPr lang="en-US" dirty="0"/>
              <a:t> </a:t>
            </a:r>
            <a:r>
              <a:rPr lang="en-US" dirty="0" err="1"/>
              <a:t>caalamka</a:t>
            </a:r>
            <a:r>
              <a:rPr lang="en-US" dirty="0"/>
              <a:t> </a:t>
            </a:r>
            <a:r>
              <a:rPr lang="en-US" dirty="0" err="1"/>
              <a:t>oo</a:t>
            </a:r>
            <a:r>
              <a:rPr lang="en-US" dirty="0"/>
              <a:t> </a:t>
            </a:r>
            <a:r>
              <a:rPr lang="en-US" dirty="0" err="1"/>
              <a:t>dhan</a:t>
            </a:r>
            <a:r>
              <a:rPr lang="en-US" dirty="0"/>
              <a:t>. Si </a:t>
            </a:r>
            <a:r>
              <a:rPr lang="en-US" dirty="0" err="1"/>
              <a:t>kastaba</a:t>
            </a:r>
            <a:r>
              <a:rPr lang="en-US" dirty="0"/>
              <a:t> ha </a:t>
            </a:r>
            <a:r>
              <a:rPr lang="en-US" dirty="0" err="1"/>
              <a:t>noqotee</a:t>
            </a:r>
            <a:r>
              <a:rPr lang="en-US" dirty="0"/>
              <a:t> </a:t>
            </a:r>
            <a:r>
              <a:rPr lang="en-US" dirty="0" err="1"/>
              <a:t>qaar</a:t>
            </a:r>
            <a:r>
              <a:rPr lang="en-US" dirty="0"/>
              <a:t> ka mid ah </a:t>
            </a:r>
            <a:r>
              <a:rPr lang="en-US" dirty="0" err="1"/>
              <a:t>noocyadiisa</a:t>
            </a:r>
            <a:r>
              <a:rPr lang="en-US" dirty="0"/>
              <a:t> </a:t>
            </a:r>
            <a:r>
              <a:rPr lang="en-US" dirty="0" err="1"/>
              <a:t>ayaan</a:t>
            </a:r>
            <a:r>
              <a:rPr lang="en-US" dirty="0"/>
              <a:t> </a:t>
            </a:r>
            <a:r>
              <a:rPr lang="en-US" dirty="0" err="1"/>
              <a:t>qaybaha</a:t>
            </a:r>
            <a:r>
              <a:rPr lang="en-US" dirty="0"/>
              <a:t> </a:t>
            </a:r>
            <a:r>
              <a:rPr lang="en-US" dirty="0" err="1"/>
              <a:t>soo</a:t>
            </a:r>
            <a:r>
              <a:rPr lang="en-US" dirty="0"/>
              <a:t> </a:t>
            </a:r>
            <a:r>
              <a:rPr lang="en-US" dirty="0" err="1"/>
              <a:t>socda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kooban</a:t>
            </a:r>
            <a:r>
              <a:rPr lang="en-US" dirty="0"/>
              <a:t> </a:t>
            </a:r>
            <a:r>
              <a:rPr lang="en-US" dirty="0" err="1"/>
              <a:t>uga</a:t>
            </a:r>
            <a:r>
              <a:rPr lang="en-US" dirty="0"/>
              <a:t> </a:t>
            </a:r>
            <a:r>
              <a:rPr lang="en-US" dirty="0" err="1"/>
              <a:t>hadlidoonaa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2.1.  </a:t>
            </a:r>
            <a:r>
              <a:rPr lang="en-US" b="1" dirty="0" err="1"/>
              <a:t>Noocyada</a:t>
            </a:r>
            <a:r>
              <a:rPr lang="en-US" b="1" dirty="0"/>
              <a:t> </a:t>
            </a:r>
            <a:r>
              <a:rPr lang="en-US" b="1" dirty="0" err="1"/>
              <a:t>Guurka</a:t>
            </a:r>
            <a:r>
              <a:rPr lang="en-US" b="1" dirty="0"/>
              <a:t> </a:t>
            </a:r>
            <a:r>
              <a:rPr lang="en-US" b="1" dirty="0" err="1"/>
              <a:t>Khasabka</a:t>
            </a:r>
            <a:r>
              <a:rPr lang="en-US" b="1" dirty="0"/>
              <a:t> ah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 </a:t>
            </a:r>
            <a:endParaRPr lang="en-US" dirty="0"/>
          </a:p>
          <a:p>
            <a:pPr>
              <a:buNone/>
            </a:pPr>
            <a:r>
              <a:rPr lang="en-US" dirty="0" err="1"/>
              <a:t>Guurkanin</a:t>
            </a:r>
            <a:r>
              <a:rPr lang="en-US" dirty="0"/>
              <a:t> </a:t>
            </a:r>
            <a:r>
              <a:rPr lang="en-US" dirty="0" err="1"/>
              <a:t>wuxu</a:t>
            </a:r>
            <a:r>
              <a:rPr lang="en-US" dirty="0"/>
              <a:t> </a:t>
            </a:r>
            <a:r>
              <a:rPr lang="en-US" dirty="0" err="1"/>
              <a:t>noqon</a:t>
            </a:r>
            <a:r>
              <a:rPr lang="en-US" dirty="0"/>
              <a:t> </a:t>
            </a:r>
            <a:r>
              <a:rPr lang="en-US" dirty="0" err="1"/>
              <a:t>karaa</a:t>
            </a:r>
            <a:r>
              <a:rPr lang="en-US" dirty="0"/>
              <a:t> mid  </a:t>
            </a:r>
            <a:r>
              <a:rPr lang="en-US" dirty="0" err="1"/>
              <a:t>gabadha</a:t>
            </a:r>
            <a:r>
              <a:rPr lang="en-US" dirty="0"/>
              <a:t> </a:t>
            </a:r>
            <a:r>
              <a:rPr lang="en-US" dirty="0" err="1"/>
              <a:t>lagu</a:t>
            </a:r>
            <a:r>
              <a:rPr lang="en-US" dirty="0"/>
              <a:t> </a:t>
            </a:r>
            <a:r>
              <a:rPr lang="en-US" dirty="0" err="1"/>
              <a:t>khasbay</a:t>
            </a:r>
            <a:r>
              <a:rPr lang="en-US" dirty="0"/>
              <a:t> </a:t>
            </a:r>
            <a:r>
              <a:rPr lang="en-US" dirty="0" err="1"/>
              <a:t>oo</a:t>
            </a:r>
            <a:r>
              <a:rPr lang="en-US" dirty="0"/>
              <a:t> </a:t>
            </a:r>
            <a:r>
              <a:rPr lang="en-US" dirty="0" err="1"/>
              <a:t>waalidkeed</a:t>
            </a:r>
            <a:r>
              <a:rPr lang="en-US" dirty="0"/>
              <a:t>  </a:t>
            </a:r>
            <a:r>
              <a:rPr lang="en-US" dirty="0" err="1"/>
              <a:t>ama</a:t>
            </a:r>
            <a:r>
              <a:rPr lang="en-US" dirty="0"/>
              <a:t> </a:t>
            </a:r>
            <a:r>
              <a:rPr lang="en-US" dirty="0" err="1"/>
              <a:t>ciddii</a:t>
            </a:r>
            <a:r>
              <a:rPr lang="en-US" dirty="0"/>
              <a:t> ka </a:t>
            </a:r>
            <a:r>
              <a:rPr lang="en-US" dirty="0" err="1"/>
              <a:t>masuulka</a:t>
            </a:r>
            <a:r>
              <a:rPr lang="en-US" dirty="0"/>
              <a:t> </a:t>
            </a:r>
            <a:r>
              <a:rPr lang="en-US" dirty="0" err="1"/>
              <a:t>ahayd</a:t>
            </a:r>
            <a:r>
              <a:rPr lang="en-US" dirty="0"/>
              <a:t> ay </a:t>
            </a:r>
            <a:r>
              <a:rPr lang="en-US" dirty="0" err="1"/>
              <a:t>siiso</a:t>
            </a:r>
            <a:r>
              <a:rPr lang="en-US" dirty="0"/>
              <a:t> </a:t>
            </a:r>
            <a:r>
              <a:rPr lang="en-US" dirty="0" err="1"/>
              <a:t>nin</a:t>
            </a:r>
            <a:r>
              <a:rPr lang="en-US" dirty="0"/>
              <a:t> </a:t>
            </a:r>
            <a:r>
              <a:rPr lang="en-US" dirty="0" err="1"/>
              <a:t>aanay</a:t>
            </a:r>
            <a:r>
              <a:rPr lang="en-US" dirty="0"/>
              <a:t> ka </a:t>
            </a:r>
            <a:r>
              <a:rPr lang="en-US" dirty="0" err="1"/>
              <a:t>raali</a:t>
            </a:r>
            <a:r>
              <a:rPr lang="en-US" dirty="0"/>
              <a:t> </a:t>
            </a:r>
            <a:r>
              <a:rPr lang="en-US" dirty="0" err="1"/>
              <a:t>ahayn</a:t>
            </a:r>
            <a:r>
              <a:rPr lang="en-US" dirty="0"/>
              <a:t> </a:t>
            </a:r>
            <a:r>
              <a:rPr lang="en-US" dirty="0" err="1"/>
              <a:t>gabadhu</a:t>
            </a:r>
            <a:r>
              <a:rPr lang="en-US" dirty="0"/>
              <a:t>. </a:t>
            </a:r>
            <a:r>
              <a:rPr lang="en-US" dirty="0" err="1"/>
              <a:t>Arintani</a:t>
            </a:r>
            <a:r>
              <a:rPr lang="en-US" dirty="0"/>
              <a:t> </a:t>
            </a:r>
            <a:r>
              <a:rPr lang="en-US" dirty="0" err="1"/>
              <a:t>waxay</a:t>
            </a:r>
            <a:r>
              <a:rPr lang="en-US" dirty="0"/>
              <a:t> </a:t>
            </a:r>
            <a:r>
              <a:rPr lang="en-US" dirty="0" err="1"/>
              <a:t>gabadha</a:t>
            </a:r>
            <a:r>
              <a:rPr lang="en-US" dirty="0"/>
              <a:t> </a:t>
            </a:r>
            <a:r>
              <a:rPr lang="en-US" dirty="0" err="1"/>
              <a:t>ku</a:t>
            </a:r>
            <a:r>
              <a:rPr lang="en-US" dirty="0"/>
              <a:t>  </a:t>
            </a:r>
            <a:r>
              <a:rPr lang="en-US" dirty="0" err="1"/>
              <a:t>dhici</a:t>
            </a:r>
            <a:r>
              <a:rPr lang="en-US" dirty="0"/>
              <a:t> </a:t>
            </a:r>
            <a:r>
              <a:rPr lang="en-US" dirty="0" err="1"/>
              <a:t>kartaa</a:t>
            </a:r>
            <a:r>
              <a:rPr lang="en-US" dirty="0"/>
              <a:t> </a:t>
            </a:r>
            <a:r>
              <a:rPr lang="en-US" dirty="0" err="1"/>
              <a:t>iyada</a:t>
            </a:r>
            <a:r>
              <a:rPr lang="en-US" dirty="0"/>
              <a:t> </a:t>
            </a:r>
            <a:r>
              <a:rPr lang="en-US" dirty="0" err="1"/>
              <a:t>oo</a:t>
            </a:r>
            <a:r>
              <a:rPr lang="en-US" dirty="0"/>
              <a:t> </a:t>
            </a:r>
            <a:r>
              <a:rPr lang="en-US" dirty="0" err="1"/>
              <a:t>da`deedu</a:t>
            </a:r>
            <a:r>
              <a:rPr lang="en-US" dirty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2.1.1 </a:t>
            </a:r>
            <a:r>
              <a:rPr lang="en-US" b="1" dirty="0" err="1" smtClean="0"/>
              <a:t>Guurka</a:t>
            </a:r>
            <a:r>
              <a:rPr lang="en-US" b="1" dirty="0" smtClean="0"/>
              <a:t> ay </a:t>
            </a:r>
            <a:r>
              <a:rPr lang="en-US" b="1" dirty="0" err="1" smtClean="0"/>
              <a:t>Waalidku</a:t>
            </a:r>
            <a:r>
              <a:rPr lang="en-US" b="1" dirty="0" smtClean="0"/>
              <a:t> </a:t>
            </a:r>
            <a:r>
              <a:rPr lang="en-US" b="1" dirty="0" err="1" smtClean="0"/>
              <a:t>ku</a:t>
            </a:r>
            <a:r>
              <a:rPr lang="en-US" b="1" dirty="0" smtClean="0"/>
              <a:t> </a:t>
            </a:r>
            <a:r>
              <a:rPr lang="en-US" b="1" dirty="0" err="1" smtClean="0"/>
              <a:t>Khasbaan</a:t>
            </a:r>
            <a:r>
              <a:rPr lang="en-US" b="1" dirty="0" smtClean="0"/>
              <a:t> </a:t>
            </a:r>
            <a:r>
              <a:rPr lang="en-US" b="1" dirty="0" err="1" smtClean="0"/>
              <a:t>Gabadha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yartahay</a:t>
            </a:r>
            <a:r>
              <a:rPr lang="en-US" dirty="0"/>
              <a:t> </a:t>
            </a:r>
            <a:r>
              <a:rPr lang="en-US" dirty="0" err="1"/>
              <a:t>iyo</a:t>
            </a:r>
            <a:r>
              <a:rPr lang="en-US" dirty="0"/>
              <a:t> </a:t>
            </a:r>
            <a:r>
              <a:rPr lang="en-US" dirty="0" err="1"/>
              <a:t>iyada</a:t>
            </a:r>
            <a:r>
              <a:rPr lang="en-US" dirty="0"/>
              <a:t> </a:t>
            </a:r>
            <a:r>
              <a:rPr lang="en-US" dirty="0" err="1"/>
              <a:t>oo</a:t>
            </a:r>
            <a:r>
              <a:rPr lang="en-US" dirty="0"/>
              <a:t> </a:t>
            </a:r>
            <a:r>
              <a:rPr lang="en-US" dirty="0" err="1"/>
              <a:t>qaangaadh</a:t>
            </a:r>
            <a:r>
              <a:rPr lang="en-US" dirty="0"/>
              <a:t> ah </a:t>
            </a:r>
            <a:r>
              <a:rPr lang="en-US" dirty="0" err="1"/>
              <a:t>labadaba</a:t>
            </a:r>
            <a:r>
              <a:rPr lang="en-US" dirty="0"/>
              <a:t>. </a:t>
            </a:r>
            <a:r>
              <a:rPr lang="en-US" dirty="0" err="1"/>
              <a:t>Haddii</a:t>
            </a:r>
            <a:r>
              <a:rPr lang="en-US" dirty="0"/>
              <a:t> ay </a:t>
            </a:r>
            <a:r>
              <a:rPr lang="en-US" dirty="0" err="1"/>
              <a:t>da`deedu</a:t>
            </a:r>
            <a:r>
              <a:rPr lang="en-US" dirty="0"/>
              <a:t> </a:t>
            </a:r>
            <a:r>
              <a:rPr lang="en-US" dirty="0" err="1"/>
              <a:t>yartahay</a:t>
            </a:r>
            <a:r>
              <a:rPr lang="en-US" dirty="0"/>
              <a:t> </a:t>
            </a:r>
            <a:r>
              <a:rPr lang="en-US" dirty="0" err="1"/>
              <a:t>gabadha</a:t>
            </a:r>
            <a:r>
              <a:rPr lang="en-US" dirty="0"/>
              <a:t> </a:t>
            </a:r>
            <a:r>
              <a:rPr lang="en-US" dirty="0" err="1"/>
              <a:t>marka</a:t>
            </a:r>
            <a:r>
              <a:rPr lang="en-US" dirty="0"/>
              <a:t> la </a:t>
            </a:r>
            <a:r>
              <a:rPr lang="en-US" dirty="0" err="1"/>
              <a:t>siinaayo</a:t>
            </a:r>
            <a:r>
              <a:rPr lang="en-US" dirty="0"/>
              <a:t>, </a:t>
            </a:r>
            <a:r>
              <a:rPr lang="en-US" dirty="0" err="1"/>
              <a:t>ninka</a:t>
            </a:r>
            <a:r>
              <a:rPr lang="en-US" dirty="0"/>
              <a:t> </a:t>
            </a:r>
            <a:r>
              <a:rPr lang="en-US" dirty="0" err="1"/>
              <a:t>waxaa</a:t>
            </a:r>
            <a:r>
              <a:rPr lang="en-US" dirty="0"/>
              <a:t> </a:t>
            </a:r>
            <a:r>
              <a:rPr lang="en-US" dirty="0" err="1"/>
              <a:t>loo</a:t>
            </a:r>
            <a:r>
              <a:rPr lang="en-US" dirty="0"/>
              <a:t> </a:t>
            </a:r>
            <a:r>
              <a:rPr lang="en-US" dirty="0" err="1"/>
              <a:t>sheegaa</a:t>
            </a:r>
            <a:r>
              <a:rPr lang="en-US" dirty="0"/>
              <a:t> </a:t>
            </a:r>
            <a:r>
              <a:rPr lang="en-US" dirty="0" err="1"/>
              <a:t>inuu</a:t>
            </a:r>
            <a:r>
              <a:rPr lang="en-US" dirty="0"/>
              <a:t> </a:t>
            </a:r>
            <a:r>
              <a:rPr lang="en-US" dirty="0" err="1"/>
              <a:t>suggo</a:t>
            </a:r>
            <a:r>
              <a:rPr lang="en-US" dirty="0"/>
              <a:t> </a:t>
            </a:r>
            <a:r>
              <a:rPr lang="en-US" dirty="0" err="1"/>
              <a:t>inta</a:t>
            </a:r>
            <a:r>
              <a:rPr lang="en-US" dirty="0"/>
              <a:t> ay ka </a:t>
            </a:r>
            <a:r>
              <a:rPr lang="en-US" dirty="0" err="1"/>
              <a:t>korayso</a:t>
            </a:r>
            <a:r>
              <a:rPr lang="en-US" dirty="0"/>
              <a:t> </a:t>
            </a:r>
            <a:r>
              <a:rPr lang="en-US" dirty="0" err="1"/>
              <a:t>gabadhu</a:t>
            </a:r>
            <a:r>
              <a:rPr lang="en-US" dirty="0"/>
              <a:t>. </a:t>
            </a:r>
            <a:r>
              <a:rPr lang="en-US" dirty="0" err="1"/>
              <a:t>Hadiise</a:t>
            </a:r>
            <a:r>
              <a:rPr lang="en-US" dirty="0"/>
              <a:t> ay </a:t>
            </a:r>
            <a:r>
              <a:rPr lang="en-US" dirty="0" err="1"/>
              <a:t>qaangaadh</a:t>
            </a:r>
            <a:r>
              <a:rPr lang="en-US" dirty="0"/>
              <a:t> </a:t>
            </a:r>
            <a:r>
              <a:rPr lang="en-US" dirty="0" err="1"/>
              <a:t>tahay</a:t>
            </a:r>
            <a:r>
              <a:rPr lang="en-US" dirty="0"/>
              <a:t> </a:t>
            </a:r>
            <a:r>
              <a:rPr lang="en-US" dirty="0" err="1"/>
              <a:t>gabadhu</a:t>
            </a:r>
            <a:r>
              <a:rPr lang="en-US" dirty="0"/>
              <a:t> </a:t>
            </a:r>
            <a:r>
              <a:rPr lang="en-US" dirty="0" err="1"/>
              <a:t>markaasba</a:t>
            </a:r>
            <a:r>
              <a:rPr lang="en-US" dirty="0"/>
              <a:t> </a:t>
            </a:r>
            <a:r>
              <a:rPr lang="en-US" dirty="0" err="1"/>
              <a:t>waa</a:t>
            </a:r>
            <a:r>
              <a:rPr lang="en-US" dirty="0"/>
              <a:t> </a:t>
            </a:r>
            <a:r>
              <a:rPr lang="en-US" dirty="0" err="1"/>
              <a:t>loo</a:t>
            </a:r>
            <a:r>
              <a:rPr lang="en-US" dirty="0"/>
              <a:t> </a:t>
            </a:r>
            <a:r>
              <a:rPr lang="en-US" dirty="0" err="1"/>
              <a:t>guuriyaa</a:t>
            </a:r>
            <a:r>
              <a:rPr lang="en-US" dirty="0"/>
              <a:t> </a:t>
            </a:r>
            <a:r>
              <a:rPr lang="en-US" dirty="0" err="1"/>
              <a:t>ninka</a:t>
            </a:r>
            <a:r>
              <a:rPr lang="en-US" dirty="0"/>
              <a:t>. </a:t>
            </a:r>
          </a:p>
          <a:p>
            <a:r>
              <a:rPr lang="en-US" dirty="0" err="1"/>
              <a:t>Haddaba</a:t>
            </a:r>
            <a:r>
              <a:rPr lang="en-US" dirty="0"/>
              <a:t>, </a:t>
            </a:r>
            <a:r>
              <a:rPr lang="en-US" dirty="0" err="1"/>
              <a:t>labada</a:t>
            </a:r>
            <a:r>
              <a:rPr lang="en-US" dirty="0"/>
              <a:t> </a:t>
            </a:r>
            <a:r>
              <a:rPr lang="en-US" dirty="0" err="1"/>
              <a:t>arimood</a:t>
            </a:r>
            <a:r>
              <a:rPr lang="en-US" dirty="0"/>
              <a:t> ee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soo</a:t>
            </a:r>
            <a:r>
              <a:rPr lang="en-US" dirty="0"/>
              <a:t> </a:t>
            </a:r>
            <a:r>
              <a:rPr lang="en-US" dirty="0" err="1"/>
              <a:t>sheegnay</a:t>
            </a:r>
            <a:r>
              <a:rPr lang="en-US" dirty="0"/>
              <a:t> </a:t>
            </a:r>
            <a:r>
              <a:rPr lang="en-US" dirty="0" err="1"/>
              <a:t>taydoontaba</a:t>
            </a:r>
            <a:r>
              <a:rPr lang="en-US" dirty="0"/>
              <a:t> </a:t>
            </a:r>
            <a:r>
              <a:rPr lang="en-US" dirty="0" err="1"/>
              <a:t>hanoqotee</a:t>
            </a:r>
            <a:r>
              <a:rPr lang="en-US" dirty="0"/>
              <a:t>, </a:t>
            </a:r>
            <a:r>
              <a:rPr lang="en-US" dirty="0" err="1"/>
              <a:t>waxaa</a:t>
            </a:r>
            <a:r>
              <a:rPr lang="en-US" dirty="0"/>
              <a:t> </a:t>
            </a:r>
            <a:r>
              <a:rPr lang="en-US" dirty="0" err="1"/>
              <a:t>hubaal</a:t>
            </a:r>
            <a:r>
              <a:rPr lang="en-US" dirty="0"/>
              <a:t> ah in </a:t>
            </a:r>
            <a:r>
              <a:rPr lang="en-US" dirty="0" err="1"/>
              <a:t>guurkani</a:t>
            </a:r>
            <a:r>
              <a:rPr lang="en-US" dirty="0"/>
              <a:t>  </a:t>
            </a:r>
            <a:r>
              <a:rPr lang="en-US" dirty="0" err="1"/>
              <a:t>meel</a:t>
            </a:r>
            <a:r>
              <a:rPr lang="en-US" dirty="0"/>
              <a:t> ka </a:t>
            </a:r>
            <a:r>
              <a:rPr lang="en-US" dirty="0" err="1"/>
              <a:t>dhac</a:t>
            </a:r>
            <a:r>
              <a:rPr lang="en-US" dirty="0"/>
              <a:t> </a:t>
            </a:r>
            <a:r>
              <a:rPr lang="en-US" dirty="0" err="1"/>
              <a:t>ku</a:t>
            </a:r>
            <a:r>
              <a:rPr lang="en-US" dirty="0"/>
              <a:t> </a:t>
            </a:r>
            <a:r>
              <a:rPr lang="en-US" dirty="0" err="1"/>
              <a:t>noqonaayo</a:t>
            </a:r>
            <a:r>
              <a:rPr lang="en-US" dirty="0"/>
              <a:t> </a:t>
            </a:r>
            <a:r>
              <a:rPr lang="en-US" dirty="0" err="1"/>
              <a:t>sharaftii</a:t>
            </a:r>
            <a:r>
              <a:rPr lang="en-US" dirty="0"/>
              <a:t> </a:t>
            </a:r>
            <a:r>
              <a:rPr lang="en-US" dirty="0" err="1"/>
              <a:t>iyo</a:t>
            </a:r>
            <a:r>
              <a:rPr lang="en-US" dirty="0"/>
              <a:t> </a:t>
            </a:r>
            <a:r>
              <a:rPr lang="en-US" dirty="0" err="1"/>
              <a:t>ikhtiyaarkii</a:t>
            </a:r>
            <a:r>
              <a:rPr lang="en-US" dirty="0"/>
              <a:t> </a:t>
            </a:r>
            <a:r>
              <a:rPr lang="en-US" dirty="0" err="1"/>
              <a:t>gabadha</a:t>
            </a:r>
            <a:r>
              <a:rPr lang="en-US" dirty="0"/>
              <a:t>, </a:t>
            </a:r>
            <a:r>
              <a:rPr lang="en-US" dirty="0" err="1"/>
              <a:t>islamarkaana</a:t>
            </a:r>
            <a:r>
              <a:rPr lang="en-US" dirty="0"/>
              <a:t> </a:t>
            </a:r>
            <a:r>
              <a:rPr lang="en-US" dirty="0" err="1"/>
              <a:t>uu</a:t>
            </a:r>
            <a:r>
              <a:rPr lang="en-US" dirty="0"/>
              <a:t> </a:t>
            </a:r>
            <a:r>
              <a:rPr lang="en-US" dirty="0" err="1"/>
              <a:t>dhibaato</a:t>
            </a:r>
            <a:r>
              <a:rPr lang="en-US" dirty="0"/>
              <a:t> u </a:t>
            </a:r>
            <a:r>
              <a:rPr lang="en-US" dirty="0" err="1"/>
              <a:t>gaysan</a:t>
            </a:r>
            <a:r>
              <a:rPr lang="en-US" dirty="0"/>
              <a:t> </a:t>
            </a:r>
            <a:r>
              <a:rPr lang="en-US" dirty="0" err="1"/>
              <a:t>karo</a:t>
            </a:r>
            <a:r>
              <a:rPr lang="en-US" dirty="0"/>
              <a:t> </a:t>
            </a:r>
            <a:r>
              <a:rPr lang="en-US" dirty="0" err="1"/>
              <a:t>caafimaadkeeda</a:t>
            </a:r>
            <a:r>
              <a:rPr lang="en-US" dirty="0"/>
              <a:t> </a:t>
            </a:r>
            <a:r>
              <a:rPr lang="en-US" dirty="0" err="1"/>
              <a:t>iyo</a:t>
            </a:r>
            <a:r>
              <a:rPr lang="en-US" dirty="0"/>
              <a:t> </a:t>
            </a:r>
            <a:r>
              <a:rPr lang="en-US" dirty="0" err="1"/>
              <a:t>mustaqbalkeeda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Waxaase</a:t>
            </a:r>
            <a:r>
              <a:rPr lang="en-US" dirty="0"/>
              <a:t> </a:t>
            </a:r>
            <a:r>
              <a:rPr lang="en-US" dirty="0" err="1"/>
              <a:t>layaab</a:t>
            </a:r>
            <a:r>
              <a:rPr lang="en-US" dirty="0"/>
              <a:t> ah, </a:t>
            </a:r>
            <a:r>
              <a:rPr lang="en-US" dirty="0" err="1"/>
              <a:t>ujeedada</a:t>
            </a:r>
            <a:r>
              <a:rPr lang="en-US" dirty="0"/>
              <a:t> </a:t>
            </a:r>
            <a:r>
              <a:rPr lang="en-US" dirty="0" err="1"/>
              <a:t>kadanbaysaa</a:t>
            </a:r>
            <a:r>
              <a:rPr lang="en-US" dirty="0"/>
              <a:t> </a:t>
            </a:r>
            <a:r>
              <a:rPr lang="en-US" dirty="0" err="1"/>
              <a:t>maxay</a:t>
            </a:r>
            <a:r>
              <a:rPr lang="en-US" dirty="0"/>
              <a:t> </a:t>
            </a:r>
            <a:r>
              <a:rPr lang="en-US" dirty="0" err="1"/>
              <a:t>tahay</a:t>
            </a:r>
            <a:r>
              <a:rPr lang="en-US" dirty="0"/>
              <a:t>?</a:t>
            </a:r>
          </a:p>
          <a:p>
            <a:r>
              <a:rPr lang="en-US" dirty="0" err="1"/>
              <a:t>Ujeedadu</a:t>
            </a:r>
            <a:r>
              <a:rPr lang="en-US" dirty="0"/>
              <a:t> </a:t>
            </a:r>
            <a:r>
              <a:rPr lang="en-US" dirty="0" err="1"/>
              <a:t>waxay</a:t>
            </a:r>
            <a:r>
              <a:rPr lang="en-US" dirty="0"/>
              <a:t> </a:t>
            </a:r>
            <a:r>
              <a:rPr lang="en-US" dirty="0" err="1"/>
              <a:t>noqon</a:t>
            </a:r>
            <a:r>
              <a:rPr lang="en-US" dirty="0"/>
              <a:t> </a:t>
            </a:r>
            <a:r>
              <a:rPr lang="en-US" dirty="0" err="1"/>
              <a:t>kartaa</a:t>
            </a:r>
            <a:r>
              <a:rPr lang="en-US" dirty="0"/>
              <a:t>:-</a:t>
            </a:r>
          </a:p>
          <a:p>
            <a:pPr lvl="0">
              <a:buNone/>
            </a:pPr>
            <a:r>
              <a:rPr lang="en-US" dirty="0" smtClean="0"/>
              <a:t>&gt; In </a:t>
            </a:r>
            <a:r>
              <a:rPr lang="en-US" dirty="0" err="1"/>
              <a:t>gabadha</a:t>
            </a:r>
            <a:r>
              <a:rPr lang="en-US" dirty="0"/>
              <a:t> </a:t>
            </a:r>
            <a:r>
              <a:rPr lang="en-US" dirty="0" err="1"/>
              <a:t>waalidkeed</a:t>
            </a:r>
            <a:r>
              <a:rPr lang="en-US" dirty="0"/>
              <a:t> ay </a:t>
            </a:r>
            <a:r>
              <a:rPr lang="en-US" dirty="0" err="1"/>
              <a:t>qaateen</a:t>
            </a:r>
            <a:r>
              <a:rPr lang="en-US" dirty="0"/>
              <a:t> </a:t>
            </a:r>
            <a:r>
              <a:rPr lang="en-US" dirty="0" err="1"/>
              <a:t>xoolo</a:t>
            </a:r>
            <a:r>
              <a:rPr lang="en-US" dirty="0"/>
              <a:t>/</a:t>
            </a:r>
            <a:r>
              <a:rPr lang="en-US" dirty="0" err="1"/>
              <a:t>maal</a:t>
            </a:r>
            <a:r>
              <a:rPr lang="en-US" dirty="0"/>
              <a:t> </a:t>
            </a:r>
            <a:r>
              <a:rPr lang="en-US" dirty="0" err="1"/>
              <a:t>oo</a:t>
            </a:r>
            <a:r>
              <a:rPr lang="en-US" dirty="0"/>
              <a:t>  ay </a:t>
            </a:r>
            <a:r>
              <a:rPr lang="en-US" dirty="0" err="1"/>
              <a:t>dhaafsadeen</a:t>
            </a:r>
            <a:r>
              <a:rPr lang="en-US" dirty="0"/>
              <a:t> </a:t>
            </a:r>
            <a:r>
              <a:rPr lang="en-US" dirty="0" err="1"/>
              <a:t>gabadha</a:t>
            </a:r>
            <a:r>
              <a:rPr lang="en-US" dirty="0"/>
              <a:t> </a:t>
            </a:r>
          </a:p>
          <a:p>
            <a:pPr lvl="0">
              <a:buNone/>
            </a:pPr>
            <a:r>
              <a:rPr lang="en-US" dirty="0" smtClean="0"/>
              <a:t>&gt; In </a:t>
            </a:r>
            <a:r>
              <a:rPr lang="en-US" dirty="0" err="1"/>
              <a:t>laba</a:t>
            </a:r>
            <a:r>
              <a:rPr lang="en-US" dirty="0"/>
              <a:t> </a:t>
            </a:r>
            <a:r>
              <a:rPr lang="en-US" dirty="0" err="1"/>
              <a:t>beelood</a:t>
            </a:r>
            <a:r>
              <a:rPr lang="en-US" dirty="0"/>
              <a:t>/</a:t>
            </a:r>
            <a:r>
              <a:rPr lang="en-US" dirty="0" err="1"/>
              <a:t>reer</a:t>
            </a:r>
            <a:r>
              <a:rPr lang="en-US" dirty="0"/>
              <a:t> </a:t>
            </a:r>
            <a:r>
              <a:rPr lang="en-US" dirty="0" err="1"/>
              <a:t>oo</a:t>
            </a:r>
            <a:r>
              <a:rPr lang="en-US" dirty="0"/>
              <a:t> </a:t>
            </a:r>
            <a:r>
              <a:rPr lang="en-US" dirty="0" err="1"/>
              <a:t>dhibaato</a:t>
            </a:r>
            <a:r>
              <a:rPr lang="en-US" dirty="0"/>
              <a:t>, </a:t>
            </a:r>
            <a:r>
              <a:rPr lang="en-US" dirty="0" err="1"/>
              <a:t>dhagar</a:t>
            </a:r>
            <a:r>
              <a:rPr lang="en-US" dirty="0"/>
              <a:t> </a:t>
            </a:r>
            <a:r>
              <a:rPr lang="en-US" dirty="0" err="1"/>
              <a:t>iyo</a:t>
            </a:r>
            <a:r>
              <a:rPr lang="en-US" dirty="0"/>
              <a:t> </a:t>
            </a:r>
            <a:r>
              <a:rPr lang="en-US" dirty="0" err="1"/>
              <a:t>dil</a:t>
            </a:r>
            <a:r>
              <a:rPr lang="en-US" dirty="0"/>
              <a:t> ka </a:t>
            </a:r>
            <a:r>
              <a:rPr lang="en-US" dirty="0" err="1"/>
              <a:t>dhacay</a:t>
            </a:r>
            <a:r>
              <a:rPr lang="en-US" dirty="0"/>
              <a:t> </a:t>
            </a:r>
            <a:r>
              <a:rPr lang="en-US" dirty="0" err="1"/>
              <a:t>dhexdooda</a:t>
            </a:r>
            <a:r>
              <a:rPr lang="en-US" dirty="0"/>
              <a:t> </a:t>
            </a:r>
            <a:r>
              <a:rPr lang="en-US" dirty="0" err="1"/>
              <a:t>larabo</a:t>
            </a:r>
            <a:r>
              <a:rPr lang="en-US" dirty="0"/>
              <a:t> in </a:t>
            </a:r>
            <a:r>
              <a:rPr lang="en-US" dirty="0" err="1"/>
              <a:t>lagu</a:t>
            </a:r>
            <a:r>
              <a:rPr lang="en-US" dirty="0"/>
              <a:t> </a:t>
            </a:r>
            <a:r>
              <a:rPr lang="en-US" dirty="0" err="1"/>
              <a:t>heshiiyo</a:t>
            </a:r>
            <a:r>
              <a:rPr lang="en-US" dirty="0"/>
              <a:t> </a:t>
            </a:r>
            <a:r>
              <a:rPr lang="en-US" dirty="0" err="1"/>
              <a:t>arintan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Guurka</a:t>
            </a:r>
            <a:r>
              <a:rPr lang="en-US" dirty="0"/>
              <a:t> </a:t>
            </a:r>
            <a:r>
              <a:rPr lang="en-US" dirty="0" err="1"/>
              <a:t>khasabka</a:t>
            </a:r>
            <a:r>
              <a:rPr lang="en-US" dirty="0"/>
              <a:t> ah ee </a:t>
            </a:r>
            <a:r>
              <a:rPr lang="en-US" dirty="0" err="1"/>
              <a:t>noocan</a:t>
            </a:r>
            <a:r>
              <a:rPr lang="en-US" dirty="0"/>
              <a:t> </a:t>
            </a:r>
            <a:r>
              <a:rPr lang="en-US" dirty="0" err="1"/>
              <a:t>ahi</a:t>
            </a:r>
            <a:r>
              <a:rPr lang="en-US" dirty="0"/>
              <a:t> </a:t>
            </a:r>
            <a:r>
              <a:rPr lang="en-US" dirty="0" err="1"/>
              <a:t>waa</a:t>
            </a:r>
            <a:r>
              <a:rPr lang="en-US" dirty="0"/>
              <a:t> mid ay </a:t>
            </a:r>
            <a:r>
              <a:rPr lang="en-US" dirty="0" err="1"/>
              <a:t>gabadha</a:t>
            </a:r>
            <a:r>
              <a:rPr lang="en-US" dirty="0"/>
              <a:t> </a:t>
            </a:r>
            <a:r>
              <a:rPr lang="en-US" dirty="0" err="1"/>
              <a:t>ku</a:t>
            </a:r>
            <a:r>
              <a:rPr lang="en-US" dirty="0"/>
              <a:t> </a:t>
            </a:r>
            <a:r>
              <a:rPr lang="en-US" dirty="0" err="1"/>
              <a:t>khasbaan</a:t>
            </a:r>
            <a:r>
              <a:rPr lang="en-US" dirty="0"/>
              <a:t> </a:t>
            </a:r>
            <a:r>
              <a:rPr lang="en-US" dirty="0" err="1"/>
              <a:t>cidda</a:t>
            </a:r>
            <a:r>
              <a:rPr lang="en-US" dirty="0"/>
              <a:t> ay u </a:t>
            </a:r>
            <a:r>
              <a:rPr lang="en-US" dirty="0" err="1"/>
              <a:t>shaqayso</a:t>
            </a:r>
            <a:r>
              <a:rPr lang="en-US" dirty="0"/>
              <a:t> </a:t>
            </a:r>
            <a:r>
              <a:rPr lang="en-US" dirty="0" err="1"/>
              <a:t>ama</a:t>
            </a:r>
            <a:r>
              <a:rPr lang="en-US" dirty="0"/>
              <a:t> </a:t>
            </a:r>
            <a:r>
              <a:rPr lang="en-US" dirty="0" err="1"/>
              <a:t>cidda</a:t>
            </a:r>
            <a:r>
              <a:rPr lang="en-US" dirty="0"/>
              <a:t> </a:t>
            </a:r>
            <a:r>
              <a:rPr lang="en-US" dirty="0" err="1"/>
              <a:t>madaxda</a:t>
            </a:r>
            <a:r>
              <a:rPr lang="en-US" dirty="0"/>
              <a:t> ka ah </a:t>
            </a:r>
            <a:r>
              <a:rPr lang="en-US" dirty="0" err="1"/>
              <a:t>meeshay</a:t>
            </a:r>
            <a:r>
              <a:rPr lang="en-US" dirty="0"/>
              <a:t> ay ka </a:t>
            </a:r>
            <a:r>
              <a:rPr lang="en-US" dirty="0" err="1"/>
              <a:t>shaqayso</a:t>
            </a:r>
            <a:r>
              <a:rPr lang="en-US" dirty="0"/>
              <a:t> </a:t>
            </a:r>
            <a:r>
              <a:rPr lang="en-US" dirty="0" err="1"/>
              <a:t>ama</a:t>
            </a:r>
            <a:r>
              <a:rPr lang="en-US" dirty="0"/>
              <a:t> wax </a:t>
            </a:r>
            <a:r>
              <a:rPr lang="en-US" dirty="0" err="1"/>
              <a:t>kabarato</a:t>
            </a:r>
            <a:r>
              <a:rPr lang="en-US" dirty="0"/>
              <a:t> IWM. </a:t>
            </a:r>
            <a:r>
              <a:rPr lang="en-US" dirty="0" err="1"/>
              <a:t>Inta</a:t>
            </a:r>
            <a:r>
              <a:rPr lang="en-US" dirty="0"/>
              <a:t> </a:t>
            </a:r>
            <a:r>
              <a:rPr lang="en-US" dirty="0" err="1"/>
              <a:t>badana</a:t>
            </a:r>
            <a:r>
              <a:rPr lang="en-US" dirty="0"/>
              <a:t> </a:t>
            </a:r>
            <a:r>
              <a:rPr lang="en-US" dirty="0" err="1"/>
              <a:t>wuxuu</a:t>
            </a:r>
            <a:r>
              <a:rPr lang="en-US" dirty="0"/>
              <a:t> </a:t>
            </a:r>
            <a:r>
              <a:rPr lang="en-US" dirty="0" err="1"/>
              <a:t>noqdaa</a:t>
            </a:r>
            <a:r>
              <a:rPr lang="en-US" dirty="0"/>
              <a:t> mid ay </a:t>
            </a:r>
            <a:r>
              <a:rPr lang="en-US" dirty="0" err="1"/>
              <a:t>gabadhu</a:t>
            </a:r>
            <a:r>
              <a:rPr lang="en-US" dirty="0"/>
              <a:t> </a:t>
            </a:r>
            <a:r>
              <a:rPr lang="en-US" dirty="0" err="1"/>
              <a:t>iska</a:t>
            </a:r>
            <a:r>
              <a:rPr lang="en-US" dirty="0"/>
              <a:t> </a:t>
            </a:r>
            <a:r>
              <a:rPr lang="en-US" dirty="0" err="1"/>
              <a:t>aqbasho</a:t>
            </a:r>
            <a:r>
              <a:rPr lang="en-US" dirty="0"/>
              <a:t> </a:t>
            </a:r>
            <a:r>
              <a:rPr lang="en-US" dirty="0" err="1"/>
              <a:t>marka</a:t>
            </a:r>
            <a:r>
              <a:rPr lang="en-US" dirty="0"/>
              <a:t> </a:t>
            </a:r>
            <a:r>
              <a:rPr lang="en-US" dirty="0" err="1"/>
              <a:t>cadaadis</a:t>
            </a:r>
            <a:r>
              <a:rPr lang="en-US" dirty="0"/>
              <a:t> </a:t>
            </a:r>
            <a:r>
              <a:rPr lang="en-US" dirty="0" err="1"/>
              <a:t>weyn</a:t>
            </a:r>
            <a:r>
              <a:rPr lang="en-US" dirty="0"/>
              <a:t> </a:t>
            </a:r>
            <a:r>
              <a:rPr lang="en-US" dirty="0" err="1"/>
              <a:t>lagu</a:t>
            </a:r>
            <a:r>
              <a:rPr lang="en-US" dirty="0"/>
              <a:t> </a:t>
            </a:r>
            <a:r>
              <a:rPr lang="en-US" dirty="0" err="1"/>
              <a:t>saaro</a:t>
            </a:r>
            <a:r>
              <a:rPr lang="en-US" dirty="0"/>
              <a:t> ee ay </a:t>
            </a:r>
            <a:r>
              <a:rPr lang="en-US" dirty="0" err="1"/>
              <a:t>nafteeda</a:t>
            </a:r>
            <a:r>
              <a:rPr lang="en-US" dirty="0"/>
              <a:t> u </a:t>
            </a:r>
            <a:r>
              <a:rPr lang="en-US" dirty="0" err="1"/>
              <a:t>yaabto</a:t>
            </a:r>
            <a:r>
              <a:rPr lang="en-US" dirty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2.1.2 </a:t>
            </a:r>
            <a:r>
              <a:rPr lang="en-US" b="1" dirty="0" err="1"/>
              <a:t>Guurka</a:t>
            </a:r>
            <a:r>
              <a:rPr lang="en-US" b="1" dirty="0"/>
              <a:t> ay </a:t>
            </a:r>
            <a:r>
              <a:rPr lang="en-US" b="1" dirty="0" err="1"/>
              <a:t>Gabadha</a:t>
            </a:r>
            <a:r>
              <a:rPr lang="en-US" b="1" dirty="0"/>
              <a:t> </a:t>
            </a:r>
            <a:r>
              <a:rPr lang="en-US" b="1" dirty="0" err="1"/>
              <a:t>ku</a:t>
            </a:r>
            <a:r>
              <a:rPr lang="en-US" b="1" dirty="0"/>
              <a:t> </a:t>
            </a:r>
            <a:r>
              <a:rPr lang="en-US" b="1" dirty="0" err="1"/>
              <a:t>Khasbaan</a:t>
            </a:r>
            <a:r>
              <a:rPr lang="en-US" b="1" dirty="0"/>
              <a:t> </a:t>
            </a:r>
            <a:r>
              <a:rPr lang="en-US" b="1" dirty="0" err="1"/>
              <a:t>Madaxdeeda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156</TotalTime>
  <Words>974</Words>
  <Application>Microsoft Office PowerPoint</Application>
  <PresentationFormat>On-screen Show (4:3)</PresentationFormat>
  <Paragraphs>95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Concourse</vt:lpstr>
      <vt:lpstr>Dawlada Deegaanka Soomaalida itoobiya   </vt:lpstr>
      <vt:lpstr>Guurka Khasabka ah iyo Fara-xumamaynta Gabdhaha</vt:lpstr>
      <vt:lpstr>Hordhac ----Con’t</vt:lpstr>
      <vt:lpstr>  Guurka Khasabka ah </vt:lpstr>
      <vt:lpstr>2.1.  Noocyada Guurka Khasabka ah </vt:lpstr>
      <vt:lpstr>2.1.1 Guurka ay Waalidku ku Khasbaan Gabadha</vt:lpstr>
      <vt:lpstr>.</vt:lpstr>
      <vt:lpstr>.</vt:lpstr>
      <vt:lpstr>2.1.2 Guurka ay Gabadha ku Khasbaan Madaxdeeda </vt:lpstr>
      <vt:lpstr>.</vt:lpstr>
      <vt:lpstr>  III- Fara-xumaynta  Haweenka </vt:lpstr>
      <vt:lpstr>3.1  Kufsiga  </vt:lpstr>
      <vt:lpstr>.</vt:lpstr>
      <vt:lpstr>.</vt:lpstr>
      <vt:lpstr>.</vt:lpstr>
      <vt:lpstr>.</vt:lpstr>
      <vt:lpstr>3.2.   Dilka.</vt:lpstr>
      <vt:lpstr>.</vt:lpstr>
      <vt:lpstr>.</vt:lpstr>
      <vt:lpstr>.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Dawlada Deegaanka Soomaalida</dc:title>
  <dc:creator>WAB</dc:creator>
  <cp:lastModifiedBy>Guleed</cp:lastModifiedBy>
  <cp:revision>18</cp:revision>
  <cp:lastPrinted>2016-11-11T23:18:18Z</cp:lastPrinted>
  <dcterms:created xsi:type="dcterms:W3CDTF">2011-03-21T09:30:48Z</dcterms:created>
  <dcterms:modified xsi:type="dcterms:W3CDTF">2016-11-11T23:19:12Z</dcterms:modified>
</cp:coreProperties>
</file>